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6" r:id="rId1"/>
  </p:sldMasterIdLst>
  <p:sldIdLst>
    <p:sldId id="256" r:id="rId2"/>
    <p:sldId id="257" r:id="rId3"/>
    <p:sldId id="258" r:id="rId4"/>
    <p:sldId id="262" r:id="rId5"/>
    <p:sldId id="259" r:id="rId6"/>
    <p:sldId id="260" r:id="rId7"/>
    <p:sldId id="261" r:id="rId8"/>
    <p:sldId id="263" r:id="rId9"/>
    <p:sldId id="264" r:id="rId10"/>
    <p:sldId id="265" r:id="rId11"/>
    <p:sldId id="266" r:id="rId12"/>
    <p:sldId id="267" r:id="rId13"/>
    <p:sldId id="270" r:id="rId14"/>
    <p:sldId id="268" r:id="rId15"/>
    <p:sldId id="269" r:id="rId16"/>
    <p:sldId id="271" r:id="rId17"/>
    <p:sldId id="272" r:id="rId18"/>
    <p:sldId id="273" r:id="rId19"/>
    <p:sldId id="274"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099"/>
    <p:restoredTop sz="96093"/>
  </p:normalViewPr>
  <p:slideViewPr>
    <p:cSldViewPr snapToGrid="0">
      <p:cViewPr varScale="1">
        <p:scale>
          <a:sx n="84" d="100"/>
          <a:sy n="84" d="100"/>
        </p:scale>
        <p:origin x="200" y="90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0EFB5E9-FAF1-8946-9B24-F86CA9B2BC5E}" type="doc">
      <dgm:prSet loTypeId="urn:microsoft.com/office/officeart/2005/8/layout/process5" loCatId="process" qsTypeId="urn:microsoft.com/office/officeart/2005/8/quickstyle/simple1" qsCatId="simple" csTypeId="urn:microsoft.com/office/officeart/2005/8/colors/colorful5" csCatId="colorful"/>
      <dgm:spPr/>
      <dgm:t>
        <a:bodyPr/>
        <a:lstStyle/>
        <a:p>
          <a:endParaRPr lang="es-MX"/>
        </a:p>
      </dgm:t>
    </dgm:pt>
    <dgm:pt modelId="{87255D52-44D5-9344-9057-63924320900A}">
      <dgm:prSet/>
      <dgm:spPr/>
      <dgm:t>
        <a:bodyPr/>
        <a:lstStyle/>
        <a:p>
          <a:r>
            <a:rPr lang="es-CL"/>
            <a:t>Ampliación de personas jurídicas que pueden responder</a:t>
          </a:r>
        </a:p>
      </dgm:t>
    </dgm:pt>
    <dgm:pt modelId="{3FA6AE73-E82D-6D4C-8759-E931CCDE5F7D}" type="parTrans" cxnId="{5E6CDA16-9C11-E64B-8631-C5952E33B2F3}">
      <dgm:prSet/>
      <dgm:spPr/>
      <dgm:t>
        <a:bodyPr/>
        <a:lstStyle/>
        <a:p>
          <a:endParaRPr lang="es-MX"/>
        </a:p>
      </dgm:t>
    </dgm:pt>
    <dgm:pt modelId="{5BA2D2B1-0368-F042-96BA-34E5B4BBC756}" type="sibTrans" cxnId="{5E6CDA16-9C11-E64B-8631-C5952E33B2F3}">
      <dgm:prSet/>
      <dgm:spPr/>
      <dgm:t>
        <a:bodyPr/>
        <a:lstStyle/>
        <a:p>
          <a:endParaRPr lang="es-MX"/>
        </a:p>
      </dgm:t>
    </dgm:pt>
    <dgm:pt modelId="{3098194F-8EE0-9248-86C5-E55ABB76CB11}">
      <dgm:prSet/>
      <dgm:spPr/>
      <dgm:t>
        <a:bodyPr/>
        <a:lstStyle/>
        <a:p>
          <a:r>
            <a:rPr lang="es-CL"/>
            <a:t>Ampliación del catálogo de delitos por los que responde</a:t>
          </a:r>
        </a:p>
      </dgm:t>
    </dgm:pt>
    <dgm:pt modelId="{09410B88-B0AA-4447-830E-C68F2E09A006}" type="parTrans" cxnId="{E4F8DF82-24B6-1642-A8EF-58A000F97459}">
      <dgm:prSet/>
      <dgm:spPr/>
      <dgm:t>
        <a:bodyPr/>
        <a:lstStyle/>
        <a:p>
          <a:endParaRPr lang="es-MX"/>
        </a:p>
      </dgm:t>
    </dgm:pt>
    <dgm:pt modelId="{46110E96-277F-DB46-9A0D-9FE43F17267D}" type="sibTrans" cxnId="{E4F8DF82-24B6-1642-A8EF-58A000F97459}">
      <dgm:prSet/>
      <dgm:spPr/>
      <dgm:t>
        <a:bodyPr/>
        <a:lstStyle/>
        <a:p>
          <a:endParaRPr lang="es-MX"/>
        </a:p>
      </dgm:t>
    </dgm:pt>
    <dgm:pt modelId="{DCFD0F56-4EC8-3640-BA20-BFB59DD1C4C7}">
      <dgm:prSet/>
      <dgm:spPr/>
      <dgm:t>
        <a:bodyPr/>
        <a:lstStyle/>
        <a:p>
          <a:r>
            <a:rPr lang="es-CL"/>
            <a:t>Ampliación de grupo de sujetos cuya actuación debe ser controlada</a:t>
          </a:r>
        </a:p>
      </dgm:t>
    </dgm:pt>
    <dgm:pt modelId="{E9951077-5632-B946-A863-631E05BF331F}" type="parTrans" cxnId="{9AC261F2-A077-5C45-B8AA-86F7DD2C9156}">
      <dgm:prSet/>
      <dgm:spPr/>
      <dgm:t>
        <a:bodyPr/>
        <a:lstStyle/>
        <a:p>
          <a:endParaRPr lang="es-MX"/>
        </a:p>
      </dgm:t>
    </dgm:pt>
    <dgm:pt modelId="{97A2AC2B-9AB0-F74E-8FC2-F617A0EB3DEC}" type="sibTrans" cxnId="{9AC261F2-A077-5C45-B8AA-86F7DD2C9156}">
      <dgm:prSet/>
      <dgm:spPr/>
      <dgm:t>
        <a:bodyPr/>
        <a:lstStyle/>
        <a:p>
          <a:endParaRPr lang="es-MX"/>
        </a:p>
      </dgm:t>
    </dgm:pt>
    <dgm:pt modelId="{E1B086B9-9D4C-624B-A4E3-74AB4CBA397D}">
      <dgm:prSet/>
      <dgm:spPr/>
      <dgm:t>
        <a:bodyPr/>
        <a:lstStyle/>
        <a:p>
          <a:r>
            <a:rPr lang="es-CL"/>
            <a:t>Ampliación a supuestos que no son cometidos en interés o beneficio de la persona jurídica. </a:t>
          </a:r>
        </a:p>
      </dgm:t>
    </dgm:pt>
    <dgm:pt modelId="{7E1D8E0B-159A-AA4E-A44D-2C06EDBEC412}" type="parTrans" cxnId="{D66CBD76-634E-E542-ACCA-CC7CEEFD0FFA}">
      <dgm:prSet/>
      <dgm:spPr/>
      <dgm:t>
        <a:bodyPr/>
        <a:lstStyle/>
        <a:p>
          <a:endParaRPr lang="es-MX"/>
        </a:p>
      </dgm:t>
    </dgm:pt>
    <dgm:pt modelId="{6F12DDD2-B4A8-1D41-A831-D65BDEFF6BDC}" type="sibTrans" cxnId="{D66CBD76-634E-E542-ACCA-CC7CEEFD0FFA}">
      <dgm:prSet/>
      <dgm:spPr/>
      <dgm:t>
        <a:bodyPr/>
        <a:lstStyle/>
        <a:p>
          <a:endParaRPr lang="es-MX"/>
        </a:p>
      </dgm:t>
    </dgm:pt>
    <dgm:pt modelId="{82958A07-CB00-2744-88C0-4690A4E2AEF5}" type="pres">
      <dgm:prSet presAssocID="{40EFB5E9-FAF1-8946-9B24-F86CA9B2BC5E}" presName="diagram" presStyleCnt="0">
        <dgm:presLayoutVars>
          <dgm:dir/>
          <dgm:resizeHandles val="exact"/>
        </dgm:presLayoutVars>
      </dgm:prSet>
      <dgm:spPr/>
    </dgm:pt>
    <dgm:pt modelId="{D6930A4C-25D9-6649-A9F9-7E8D1D64BE5B}" type="pres">
      <dgm:prSet presAssocID="{87255D52-44D5-9344-9057-63924320900A}" presName="node" presStyleLbl="node1" presStyleIdx="0" presStyleCnt="4">
        <dgm:presLayoutVars>
          <dgm:bulletEnabled val="1"/>
        </dgm:presLayoutVars>
      </dgm:prSet>
      <dgm:spPr/>
    </dgm:pt>
    <dgm:pt modelId="{2712C448-CA39-3E42-ABD8-0A4F8FA1F7D8}" type="pres">
      <dgm:prSet presAssocID="{5BA2D2B1-0368-F042-96BA-34E5B4BBC756}" presName="sibTrans" presStyleLbl="sibTrans2D1" presStyleIdx="0" presStyleCnt="3"/>
      <dgm:spPr/>
    </dgm:pt>
    <dgm:pt modelId="{965FDBC2-1A99-0D4A-A2C4-98BD247BE93E}" type="pres">
      <dgm:prSet presAssocID="{5BA2D2B1-0368-F042-96BA-34E5B4BBC756}" presName="connectorText" presStyleLbl="sibTrans2D1" presStyleIdx="0" presStyleCnt="3"/>
      <dgm:spPr/>
    </dgm:pt>
    <dgm:pt modelId="{D3A3AC3C-AE14-1646-9832-96C2A92F82AC}" type="pres">
      <dgm:prSet presAssocID="{3098194F-8EE0-9248-86C5-E55ABB76CB11}" presName="node" presStyleLbl="node1" presStyleIdx="1" presStyleCnt="4">
        <dgm:presLayoutVars>
          <dgm:bulletEnabled val="1"/>
        </dgm:presLayoutVars>
      </dgm:prSet>
      <dgm:spPr/>
    </dgm:pt>
    <dgm:pt modelId="{3BF188D4-3077-8C4A-A4FB-4AF4E1FF017D}" type="pres">
      <dgm:prSet presAssocID="{46110E96-277F-DB46-9A0D-9FE43F17267D}" presName="sibTrans" presStyleLbl="sibTrans2D1" presStyleIdx="1" presStyleCnt="3"/>
      <dgm:spPr/>
    </dgm:pt>
    <dgm:pt modelId="{34F5C7D7-71E7-BC4F-A768-A4FC411AFE2B}" type="pres">
      <dgm:prSet presAssocID="{46110E96-277F-DB46-9A0D-9FE43F17267D}" presName="connectorText" presStyleLbl="sibTrans2D1" presStyleIdx="1" presStyleCnt="3"/>
      <dgm:spPr/>
    </dgm:pt>
    <dgm:pt modelId="{225EF759-DC18-3943-A74B-10298413EA72}" type="pres">
      <dgm:prSet presAssocID="{DCFD0F56-4EC8-3640-BA20-BFB59DD1C4C7}" presName="node" presStyleLbl="node1" presStyleIdx="2" presStyleCnt="4">
        <dgm:presLayoutVars>
          <dgm:bulletEnabled val="1"/>
        </dgm:presLayoutVars>
      </dgm:prSet>
      <dgm:spPr/>
    </dgm:pt>
    <dgm:pt modelId="{1D79387D-0A85-2249-81A7-A543B54BFB5A}" type="pres">
      <dgm:prSet presAssocID="{97A2AC2B-9AB0-F74E-8FC2-F617A0EB3DEC}" presName="sibTrans" presStyleLbl="sibTrans2D1" presStyleIdx="2" presStyleCnt="3"/>
      <dgm:spPr/>
    </dgm:pt>
    <dgm:pt modelId="{2F869DE9-BB95-2C47-8696-26C1BB8039C2}" type="pres">
      <dgm:prSet presAssocID="{97A2AC2B-9AB0-F74E-8FC2-F617A0EB3DEC}" presName="connectorText" presStyleLbl="sibTrans2D1" presStyleIdx="2" presStyleCnt="3"/>
      <dgm:spPr/>
    </dgm:pt>
    <dgm:pt modelId="{C99DD895-592F-9D45-ABA1-048AC62A0062}" type="pres">
      <dgm:prSet presAssocID="{E1B086B9-9D4C-624B-A4E3-74AB4CBA397D}" presName="node" presStyleLbl="node1" presStyleIdx="3" presStyleCnt="4">
        <dgm:presLayoutVars>
          <dgm:bulletEnabled val="1"/>
        </dgm:presLayoutVars>
      </dgm:prSet>
      <dgm:spPr/>
    </dgm:pt>
  </dgm:ptLst>
  <dgm:cxnLst>
    <dgm:cxn modelId="{5E6CDA16-9C11-E64B-8631-C5952E33B2F3}" srcId="{40EFB5E9-FAF1-8946-9B24-F86CA9B2BC5E}" destId="{87255D52-44D5-9344-9057-63924320900A}" srcOrd="0" destOrd="0" parTransId="{3FA6AE73-E82D-6D4C-8759-E931CCDE5F7D}" sibTransId="{5BA2D2B1-0368-F042-96BA-34E5B4BBC756}"/>
    <dgm:cxn modelId="{EA872217-4F57-764F-8AF2-E8D9800BBC80}" type="presOf" srcId="{46110E96-277F-DB46-9A0D-9FE43F17267D}" destId="{34F5C7D7-71E7-BC4F-A768-A4FC411AFE2B}" srcOrd="1" destOrd="0" presId="urn:microsoft.com/office/officeart/2005/8/layout/process5"/>
    <dgm:cxn modelId="{6C6A6F46-9157-0C48-857A-F11EB0A6CAD5}" type="presOf" srcId="{5BA2D2B1-0368-F042-96BA-34E5B4BBC756}" destId="{965FDBC2-1A99-0D4A-A2C4-98BD247BE93E}" srcOrd="1" destOrd="0" presId="urn:microsoft.com/office/officeart/2005/8/layout/process5"/>
    <dgm:cxn modelId="{41915E4B-7C08-F645-A50C-28B6C8D07FB3}" type="presOf" srcId="{87255D52-44D5-9344-9057-63924320900A}" destId="{D6930A4C-25D9-6649-A9F9-7E8D1D64BE5B}" srcOrd="0" destOrd="0" presId="urn:microsoft.com/office/officeart/2005/8/layout/process5"/>
    <dgm:cxn modelId="{D66CBD76-634E-E542-ACCA-CC7CEEFD0FFA}" srcId="{40EFB5E9-FAF1-8946-9B24-F86CA9B2BC5E}" destId="{E1B086B9-9D4C-624B-A4E3-74AB4CBA397D}" srcOrd="3" destOrd="0" parTransId="{7E1D8E0B-159A-AA4E-A44D-2C06EDBEC412}" sibTransId="{6F12DDD2-B4A8-1D41-A831-D65BDEFF6BDC}"/>
    <dgm:cxn modelId="{E4F8DF82-24B6-1642-A8EF-58A000F97459}" srcId="{40EFB5E9-FAF1-8946-9B24-F86CA9B2BC5E}" destId="{3098194F-8EE0-9248-86C5-E55ABB76CB11}" srcOrd="1" destOrd="0" parTransId="{09410B88-B0AA-4447-830E-C68F2E09A006}" sibTransId="{46110E96-277F-DB46-9A0D-9FE43F17267D}"/>
    <dgm:cxn modelId="{EB9B4383-21C7-2A49-848B-0C0019398BD6}" type="presOf" srcId="{5BA2D2B1-0368-F042-96BA-34E5B4BBC756}" destId="{2712C448-CA39-3E42-ABD8-0A4F8FA1F7D8}" srcOrd="0" destOrd="0" presId="urn:microsoft.com/office/officeart/2005/8/layout/process5"/>
    <dgm:cxn modelId="{2594E287-C306-C444-BEBF-BE6725D68DDA}" type="presOf" srcId="{46110E96-277F-DB46-9A0D-9FE43F17267D}" destId="{3BF188D4-3077-8C4A-A4FB-4AF4E1FF017D}" srcOrd="0" destOrd="0" presId="urn:microsoft.com/office/officeart/2005/8/layout/process5"/>
    <dgm:cxn modelId="{5E106BA7-BC3A-C74E-A498-5BFF9147F71F}" type="presOf" srcId="{97A2AC2B-9AB0-F74E-8FC2-F617A0EB3DEC}" destId="{2F869DE9-BB95-2C47-8696-26C1BB8039C2}" srcOrd="1" destOrd="0" presId="urn:microsoft.com/office/officeart/2005/8/layout/process5"/>
    <dgm:cxn modelId="{CB9022B2-5F39-BB40-BD74-BE3DBB9AA54B}" type="presOf" srcId="{3098194F-8EE0-9248-86C5-E55ABB76CB11}" destId="{D3A3AC3C-AE14-1646-9832-96C2A92F82AC}" srcOrd="0" destOrd="0" presId="urn:microsoft.com/office/officeart/2005/8/layout/process5"/>
    <dgm:cxn modelId="{33BEA3BB-920E-C747-8DB4-8A9AFFFB522B}" type="presOf" srcId="{97A2AC2B-9AB0-F74E-8FC2-F617A0EB3DEC}" destId="{1D79387D-0A85-2249-81A7-A543B54BFB5A}" srcOrd="0" destOrd="0" presId="urn:microsoft.com/office/officeart/2005/8/layout/process5"/>
    <dgm:cxn modelId="{2CA2D9BC-6A90-5A41-B729-3F2DCF661030}" type="presOf" srcId="{DCFD0F56-4EC8-3640-BA20-BFB59DD1C4C7}" destId="{225EF759-DC18-3943-A74B-10298413EA72}" srcOrd="0" destOrd="0" presId="urn:microsoft.com/office/officeart/2005/8/layout/process5"/>
    <dgm:cxn modelId="{6CCF14E3-8D41-6F40-9748-8583B2B29480}" type="presOf" srcId="{40EFB5E9-FAF1-8946-9B24-F86CA9B2BC5E}" destId="{82958A07-CB00-2744-88C0-4690A4E2AEF5}" srcOrd="0" destOrd="0" presId="urn:microsoft.com/office/officeart/2005/8/layout/process5"/>
    <dgm:cxn modelId="{9AC261F2-A077-5C45-B8AA-86F7DD2C9156}" srcId="{40EFB5E9-FAF1-8946-9B24-F86CA9B2BC5E}" destId="{DCFD0F56-4EC8-3640-BA20-BFB59DD1C4C7}" srcOrd="2" destOrd="0" parTransId="{E9951077-5632-B946-A863-631E05BF331F}" sibTransId="{97A2AC2B-9AB0-F74E-8FC2-F617A0EB3DEC}"/>
    <dgm:cxn modelId="{2415ACFB-9DF4-4C4F-92E4-DCF075C7BE11}" type="presOf" srcId="{E1B086B9-9D4C-624B-A4E3-74AB4CBA397D}" destId="{C99DD895-592F-9D45-ABA1-048AC62A0062}" srcOrd="0" destOrd="0" presId="urn:microsoft.com/office/officeart/2005/8/layout/process5"/>
    <dgm:cxn modelId="{49469A33-64AC-B34F-93E2-129A83EDD4B7}" type="presParOf" srcId="{82958A07-CB00-2744-88C0-4690A4E2AEF5}" destId="{D6930A4C-25D9-6649-A9F9-7E8D1D64BE5B}" srcOrd="0" destOrd="0" presId="urn:microsoft.com/office/officeart/2005/8/layout/process5"/>
    <dgm:cxn modelId="{946F1A55-F8F0-1440-8978-55E276BD99FE}" type="presParOf" srcId="{82958A07-CB00-2744-88C0-4690A4E2AEF5}" destId="{2712C448-CA39-3E42-ABD8-0A4F8FA1F7D8}" srcOrd="1" destOrd="0" presId="urn:microsoft.com/office/officeart/2005/8/layout/process5"/>
    <dgm:cxn modelId="{9B74772C-C6DA-1F41-8069-0624DD537041}" type="presParOf" srcId="{2712C448-CA39-3E42-ABD8-0A4F8FA1F7D8}" destId="{965FDBC2-1A99-0D4A-A2C4-98BD247BE93E}" srcOrd="0" destOrd="0" presId="urn:microsoft.com/office/officeart/2005/8/layout/process5"/>
    <dgm:cxn modelId="{94B2D399-D6AC-5F4C-A2F8-9B5E9E5FC570}" type="presParOf" srcId="{82958A07-CB00-2744-88C0-4690A4E2AEF5}" destId="{D3A3AC3C-AE14-1646-9832-96C2A92F82AC}" srcOrd="2" destOrd="0" presId="urn:microsoft.com/office/officeart/2005/8/layout/process5"/>
    <dgm:cxn modelId="{C1D0CA8F-E3BB-B144-94BF-7629667E2FFD}" type="presParOf" srcId="{82958A07-CB00-2744-88C0-4690A4E2AEF5}" destId="{3BF188D4-3077-8C4A-A4FB-4AF4E1FF017D}" srcOrd="3" destOrd="0" presId="urn:microsoft.com/office/officeart/2005/8/layout/process5"/>
    <dgm:cxn modelId="{CAA1FD74-CC0B-9346-95F8-1713D1B5C733}" type="presParOf" srcId="{3BF188D4-3077-8C4A-A4FB-4AF4E1FF017D}" destId="{34F5C7D7-71E7-BC4F-A768-A4FC411AFE2B}" srcOrd="0" destOrd="0" presId="urn:microsoft.com/office/officeart/2005/8/layout/process5"/>
    <dgm:cxn modelId="{200BE3AC-8FAD-B646-9DD9-1A8A0EC57357}" type="presParOf" srcId="{82958A07-CB00-2744-88C0-4690A4E2AEF5}" destId="{225EF759-DC18-3943-A74B-10298413EA72}" srcOrd="4" destOrd="0" presId="urn:microsoft.com/office/officeart/2005/8/layout/process5"/>
    <dgm:cxn modelId="{E5AEC860-D2DA-1F45-AEE0-155D84E86579}" type="presParOf" srcId="{82958A07-CB00-2744-88C0-4690A4E2AEF5}" destId="{1D79387D-0A85-2249-81A7-A543B54BFB5A}" srcOrd="5" destOrd="0" presId="urn:microsoft.com/office/officeart/2005/8/layout/process5"/>
    <dgm:cxn modelId="{BCF6C663-EFCB-194A-8D43-F341E07BDDCD}" type="presParOf" srcId="{1D79387D-0A85-2249-81A7-A543B54BFB5A}" destId="{2F869DE9-BB95-2C47-8696-26C1BB8039C2}" srcOrd="0" destOrd="0" presId="urn:microsoft.com/office/officeart/2005/8/layout/process5"/>
    <dgm:cxn modelId="{703F3968-8E8F-584E-9576-26DF47EC0280}" type="presParOf" srcId="{82958A07-CB00-2744-88C0-4690A4E2AEF5}" destId="{C99DD895-592F-9D45-ABA1-048AC62A0062}" srcOrd="6"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0275737-C015-4399-B4C5-A71D979688E3}" type="doc">
      <dgm:prSet loTypeId="urn:microsoft.com/office/officeart/2005/8/layout/default" loCatId="list" qsTypeId="urn:microsoft.com/office/officeart/2005/8/quickstyle/simple1" qsCatId="simple" csTypeId="urn:microsoft.com/office/officeart/2005/8/colors/accent1_2" csCatId="accent1"/>
      <dgm:spPr/>
      <dgm:t>
        <a:bodyPr/>
        <a:lstStyle/>
        <a:p>
          <a:endParaRPr lang="en-US"/>
        </a:p>
      </dgm:t>
    </dgm:pt>
    <dgm:pt modelId="{64FE7DE7-5CFC-40B6-A82A-CE3326BF5EED}">
      <dgm:prSet/>
      <dgm:spPr/>
      <dgm:t>
        <a:bodyPr/>
        <a:lstStyle/>
        <a:p>
          <a:r>
            <a:rPr lang="es-CL"/>
            <a:t>Delitos asociados al fraude o falsedades relativas a información bursátil (CMF) o relativos a información requerida por el Banco Central</a:t>
          </a:r>
          <a:endParaRPr lang="en-US"/>
        </a:p>
      </dgm:t>
    </dgm:pt>
    <dgm:pt modelId="{CDBDFF34-79E1-41D3-9D90-C09392900792}" type="parTrans" cxnId="{9E509DEF-E26E-4257-A1F5-C5491BFFAED6}">
      <dgm:prSet/>
      <dgm:spPr/>
      <dgm:t>
        <a:bodyPr/>
        <a:lstStyle/>
        <a:p>
          <a:endParaRPr lang="en-US"/>
        </a:p>
      </dgm:t>
    </dgm:pt>
    <dgm:pt modelId="{29252CC0-719B-4AA7-9F3D-910714848649}" type="sibTrans" cxnId="{9E509DEF-E26E-4257-A1F5-C5491BFFAED6}">
      <dgm:prSet/>
      <dgm:spPr/>
      <dgm:t>
        <a:bodyPr/>
        <a:lstStyle/>
        <a:p>
          <a:endParaRPr lang="en-US"/>
        </a:p>
      </dgm:t>
    </dgm:pt>
    <dgm:pt modelId="{30CD836B-E2EA-41D4-920C-D627DCD7993C}">
      <dgm:prSet/>
      <dgm:spPr/>
      <dgm:t>
        <a:bodyPr/>
        <a:lstStyle/>
        <a:p>
          <a:r>
            <a:rPr lang="es-CL"/>
            <a:t>Uso de información privilegiada. </a:t>
          </a:r>
          <a:endParaRPr lang="en-US"/>
        </a:p>
      </dgm:t>
    </dgm:pt>
    <dgm:pt modelId="{0A857B49-34EB-425A-87C2-D90F8E30EE54}" type="parTrans" cxnId="{786F68C5-9007-44B8-A407-56BD00D41B5F}">
      <dgm:prSet/>
      <dgm:spPr/>
      <dgm:t>
        <a:bodyPr/>
        <a:lstStyle/>
        <a:p>
          <a:endParaRPr lang="en-US"/>
        </a:p>
      </dgm:t>
    </dgm:pt>
    <dgm:pt modelId="{432D9C86-57D2-43D9-B6CD-132EAF105A8B}" type="sibTrans" cxnId="{786F68C5-9007-44B8-A407-56BD00D41B5F}">
      <dgm:prSet/>
      <dgm:spPr/>
      <dgm:t>
        <a:bodyPr/>
        <a:lstStyle/>
        <a:p>
          <a:endParaRPr lang="en-US"/>
        </a:p>
      </dgm:t>
    </dgm:pt>
    <dgm:pt modelId="{83FD4BC1-34F1-47EB-8550-A1A3C57B6CD9}">
      <dgm:prSet/>
      <dgm:spPr/>
      <dgm:t>
        <a:bodyPr/>
        <a:lstStyle/>
        <a:p>
          <a:r>
            <a:rPr lang="es-CL"/>
            <a:t>Colusión y otros delitos contenidos en el DL. 211</a:t>
          </a:r>
          <a:endParaRPr lang="en-US"/>
        </a:p>
      </dgm:t>
    </dgm:pt>
    <dgm:pt modelId="{BFA9F616-FE06-4739-971A-06462E917558}" type="parTrans" cxnId="{78A9EC74-DCAD-4AEA-8FF0-FDF8389B2FDE}">
      <dgm:prSet/>
      <dgm:spPr/>
      <dgm:t>
        <a:bodyPr/>
        <a:lstStyle/>
        <a:p>
          <a:endParaRPr lang="en-US"/>
        </a:p>
      </dgm:t>
    </dgm:pt>
    <dgm:pt modelId="{4332ADE2-ECA2-446E-B6FC-E25A21F62FB4}" type="sibTrans" cxnId="{78A9EC74-DCAD-4AEA-8FF0-FDF8389B2FDE}">
      <dgm:prSet/>
      <dgm:spPr/>
      <dgm:t>
        <a:bodyPr/>
        <a:lstStyle/>
        <a:p>
          <a:endParaRPr lang="en-US"/>
        </a:p>
      </dgm:t>
    </dgm:pt>
    <dgm:pt modelId="{77559BE6-FB62-404D-B10D-E128A26A7615}">
      <dgm:prSet/>
      <dgm:spPr/>
      <dgm:t>
        <a:bodyPr/>
        <a:lstStyle/>
        <a:p>
          <a:r>
            <a:rPr lang="es-CL"/>
            <a:t>Invasión del giro bancario</a:t>
          </a:r>
          <a:endParaRPr lang="en-US"/>
        </a:p>
      </dgm:t>
    </dgm:pt>
    <dgm:pt modelId="{CDCD4524-6F3F-448A-8BEF-60871BEC630C}" type="parTrans" cxnId="{DE4D3C0D-C427-40A9-B1BA-FEC90B048B98}">
      <dgm:prSet/>
      <dgm:spPr/>
      <dgm:t>
        <a:bodyPr/>
        <a:lstStyle/>
        <a:p>
          <a:endParaRPr lang="en-US"/>
        </a:p>
      </dgm:t>
    </dgm:pt>
    <dgm:pt modelId="{0D4592DA-8A8A-4586-908D-6F03D2EBF2D8}" type="sibTrans" cxnId="{DE4D3C0D-C427-40A9-B1BA-FEC90B048B98}">
      <dgm:prSet/>
      <dgm:spPr/>
      <dgm:t>
        <a:bodyPr/>
        <a:lstStyle/>
        <a:p>
          <a:endParaRPr lang="en-US"/>
        </a:p>
      </dgm:t>
    </dgm:pt>
    <dgm:pt modelId="{88E9E984-5DE5-4FCD-9DAE-6D14936EE5A0}">
      <dgm:prSet/>
      <dgm:spPr/>
      <dgm:t>
        <a:bodyPr/>
        <a:lstStyle/>
        <a:p>
          <a:r>
            <a:rPr lang="es-CL"/>
            <a:t>Acuerdos abusivos del Directorio</a:t>
          </a:r>
          <a:endParaRPr lang="en-US"/>
        </a:p>
      </dgm:t>
    </dgm:pt>
    <dgm:pt modelId="{D3BBB459-9F1C-4814-854C-0D1C0FBEE561}" type="parTrans" cxnId="{F52CE44A-6B74-40F6-85FF-85133B1C5ED7}">
      <dgm:prSet/>
      <dgm:spPr/>
      <dgm:t>
        <a:bodyPr/>
        <a:lstStyle/>
        <a:p>
          <a:endParaRPr lang="en-US"/>
        </a:p>
      </dgm:t>
    </dgm:pt>
    <dgm:pt modelId="{1F598EFA-897A-4D67-8FFE-285E7C212051}" type="sibTrans" cxnId="{F52CE44A-6B74-40F6-85FF-85133B1C5ED7}">
      <dgm:prSet/>
      <dgm:spPr/>
      <dgm:t>
        <a:bodyPr/>
        <a:lstStyle/>
        <a:p>
          <a:endParaRPr lang="en-US"/>
        </a:p>
      </dgm:t>
    </dgm:pt>
    <dgm:pt modelId="{0BB23505-4AC9-4B49-897D-59FC9D049EF5}">
      <dgm:prSet/>
      <dgm:spPr/>
      <dgm:t>
        <a:bodyPr/>
        <a:lstStyle/>
        <a:p>
          <a:r>
            <a:rPr lang="es-CL"/>
            <a:t>Negociación incompatible</a:t>
          </a:r>
          <a:endParaRPr lang="en-US"/>
        </a:p>
      </dgm:t>
    </dgm:pt>
    <dgm:pt modelId="{D388B7F8-8C2D-4F15-8373-E063AD33D46A}" type="parTrans" cxnId="{CFE8B9A9-5B7E-43AC-829E-840B78D55DFE}">
      <dgm:prSet/>
      <dgm:spPr/>
      <dgm:t>
        <a:bodyPr/>
        <a:lstStyle/>
        <a:p>
          <a:endParaRPr lang="en-US"/>
        </a:p>
      </dgm:t>
    </dgm:pt>
    <dgm:pt modelId="{2D4D8874-A12A-4FEE-95A8-7A0064813FAC}" type="sibTrans" cxnId="{CFE8B9A9-5B7E-43AC-829E-840B78D55DFE}">
      <dgm:prSet/>
      <dgm:spPr/>
      <dgm:t>
        <a:bodyPr/>
        <a:lstStyle/>
        <a:p>
          <a:endParaRPr lang="en-US"/>
        </a:p>
      </dgm:t>
    </dgm:pt>
    <dgm:pt modelId="{0E706335-A099-47FB-B118-774A24BD23B2}">
      <dgm:prSet/>
      <dgm:spPr/>
      <dgm:t>
        <a:bodyPr/>
        <a:lstStyle/>
        <a:p>
          <a:r>
            <a:rPr lang="es-CL"/>
            <a:t>Adulteración de precios por medios fraudulentos. </a:t>
          </a:r>
          <a:endParaRPr lang="en-US"/>
        </a:p>
      </dgm:t>
    </dgm:pt>
    <dgm:pt modelId="{18AC1730-6EAE-4662-90DD-8C119EA75EC9}" type="parTrans" cxnId="{BA30AB37-4E07-478B-AC27-3CAF374A6A36}">
      <dgm:prSet/>
      <dgm:spPr/>
      <dgm:t>
        <a:bodyPr/>
        <a:lstStyle/>
        <a:p>
          <a:endParaRPr lang="en-US"/>
        </a:p>
      </dgm:t>
    </dgm:pt>
    <dgm:pt modelId="{F8D8E6E3-5E98-446F-9144-D9D6E9F88318}" type="sibTrans" cxnId="{BA30AB37-4E07-478B-AC27-3CAF374A6A36}">
      <dgm:prSet/>
      <dgm:spPr/>
      <dgm:t>
        <a:bodyPr/>
        <a:lstStyle/>
        <a:p>
          <a:endParaRPr lang="en-US"/>
        </a:p>
      </dgm:t>
    </dgm:pt>
    <dgm:pt modelId="{C7A42CEA-5A12-3E45-8FE6-DD3455E0D774}" type="pres">
      <dgm:prSet presAssocID="{B0275737-C015-4399-B4C5-A71D979688E3}" presName="diagram" presStyleCnt="0">
        <dgm:presLayoutVars>
          <dgm:dir/>
          <dgm:resizeHandles val="exact"/>
        </dgm:presLayoutVars>
      </dgm:prSet>
      <dgm:spPr/>
    </dgm:pt>
    <dgm:pt modelId="{12E1DFEC-F7D7-C74D-AF39-857EE65433C2}" type="pres">
      <dgm:prSet presAssocID="{64FE7DE7-5CFC-40B6-A82A-CE3326BF5EED}" presName="node" presStyleLbl="node1" presStyleIdx="0" presStyleCnt="7">
        <dgm:presLayoutVars>
          <dgm:bulletEnabled val="1"/>
        </dgm:presLayoutVars>
      </dgm:prSet>
      <dgm:spPr/>
    </dgm:pt>
    <dgm:pt modelId="{B51F8E7D-0ED8-6D47-B528-F24B50B0F2BE}" type="pres">
      <dgm:prSet presAssocID="{29252CC0-719B-4AA7-9F3D-910714848649}" presName="sibTrans" presStyleCnt="0"/>
      <dgm:spPr/>
    </dgm:pt>
    <dgm:pt modelId="{FB992175-1ED3-F841-8D15-A8D163EF2912}" type="pres">
      <dgm:prSet presAssocID="{30CD836B-E2EA-41D4-920C-D627DCD7993C}" presName="node" presStyleLbl="node1" presStyleIdx="1" presStyleCnt="7">
        <dgm:presLayoutVars>
          <dgm:bulletEnabled val="1"/>
        </dgm:presLayoutVars>
      </dgm:prSet>
      <dgm:spPr/>
    </dgm:pt>
    <dgm:pt modelId="{9666E4A3-8587-5744-A0A1-F638E42460B4}" type="pres">
      <dgm:prSet presAssocID="{432D9C86-57D2-43D9-B6CD-132EAF105A8B}" presName="sibTrans" presStyleCnt="0"/>
      <dgm:spPr/>
    </dgm:pt>
    <dgm:pt modelId="{90A615CF-7424-2246-8553-6698EF15EE4C}" type="pres">
      <dgm:prSet presAssocID="{83FD4BC1-34F1-47EB-8550-A1A3C57B6CD9}" presName="node" presStyleLbl="node1" presStyleIdx="2" presStyleCnt="7">
        <dgm:presLayoutVars>
          <dgm:bulletEnabled val="1"/>
        </dgm:presLayoutVars>
      </dgm:prSet>
      <dgm:spPr/>
    </dgm:pt>
    <dgm:pt modelId="{4EAC0FE5-C0E9-3D41-8724-106DFE7C6726}" type="pres">
      <dgm:prSet presAssocID="{4332ADE2-ECA2-446E-B6FC-E25A21F62FB4}" presName="sibTrans" presStyleCnt="0"/>
      <dgm:spPr/>
    </dgm:pt>
    <dgm:pt modelId="{D07DEE9A-EBE9-2F4C-8EBD-9EA31F9BFF94}" type="pres">
      <dgm:prSet presAssocID="{77559BE6-FB62-404D-B10D-E128A26A7615}" presName="node" presStyleLbl="node1" presStyleIdx="3" presStyleCnt="7">
        <dgm:presLayoutVars>
          <dgm:bulletEnabled val="1"/>
        </dgm:presLayoutVars>
      </dgm:prSet>
      <dgm:spPr/>
    </dgm:pt>
    <dgm:pt modelId="{30836638-E577-9C4D-A5F4-7AE9D8296797}" type="pres">
      <dgm:prSet presAssocID="{0D4592DA-8A8A-4586-908D-6F03D2EBF2D8}" presName="sibTrans" presStyleCnt="0"/>
      <dgm:spPr/>
    </dgm:pt>
    <dgm:pt modelId="{B6BC0C60-7926-C443-89C5-28951DCC43FE}" type="pres">
      <dgm:prSet presAssocID="{88E9E984-5DE5-4FCD-9DAE-6D14936EE5A0}" presName="node" presStyleLbl="node1" presStyleIdx="4" presStyleCnt="7">
        <dgm:presLayoutVars>
          <dgm:bulletEnabled val="1"/>
        </dgm:presLayoutVars>
      </dgm:prSet>
      <dgm:spPr/>
    </dgm:pt>
    <dgm:pt modelId="{A1488C9A-7154-CA40-9B21-F9CE3F49BDE5}" type="pres">
      <dgm:prSet presAssocID="{1F598EFA-897A-4D67-8FFE-285E7C212051}" presName="sibTrans" presStyleCnt="0"/>
      <dgm:spPr/>
    </dgm:pt>
    <dgm:pt modelId="{B5CCEDFE-67A5-E046-B436-3A93AEC554FE}" type="pres">
      <dgm:prSet presAssocID="{0BB23505-4AC9-4B49-897D-59FC9D049EF5}" presName="node" presStyleLbl="node1" presStyleIdx="5" presStyleCnt="7">
        <dgm:presLayoutVars>
          <dgm:bulletEnabled val="1"/>
        </dgm:presLayoutVars>
      </dgm:prSet>
      <dgm:spPr/>
    </dgm:pt>
    <dgm:pt modelId="{49D809CD-6E05-3746-A8E8-E13A72AFE92A}" type="pres">
      <dgm:prSet presAssocID="{2D4D8874-A12A-4FEE-95A8-7A0064813FAC}" presName="sibTrans" presStyleCnt="0"/>
      <dgm:spPr/>
    </dgm:pt>
    <dgm:pt modelId="{030B271E-14A3-DF44-A5FA-2BCD98DF4B5A}" type="pres">
      <dgm:prSet presAssocID="{0E706335-A099-47FB-B118-774A24BD23B2}" presName="node" presStyleLbl="node1" presStyleIdx="6" presStyleCnt="7">
        <dgm:presLayoutVars>
          <dgm:bulletEnabled val="1"/>
        </dgm:presLayoutVars>
      </dgm:prSet>
      <dgm:spPr/>
    </dgm:pt>
  </dgm:ptLst>
  <dgm:cxnLst>
    <dgm:cxn modelId="{DE4D3C0D-C427-40A9-B1BA-FEC90B048B98}" srcId="{B0275737-C015-4399-B4C5-A71D979688E3}" destId="{77559BE6-FB62-404D-B10D-E128A26A7615}" srcOrd="3" destOrd="0" parTransId="{CDCD4524-6F3F-448A-8BEF-60871BEC630C}" sibTransId="{0D4592DA-8A8A-4586-908D-6F03D2EBF2D8}"/>
    <dgm:cxn modelId="{9894A40E-0AA6-EF43-8D82-0A8D12472C22}" type="presOf" srcId="{83FD4BC1-34F1-47EB-8550-A1A3C57B6CD9}" destId="{90A615CF-7424-2246-8553-6698EF15EE4C}" srcOrd="0" destOrd="0" presId="urn:microsoft.com/office/officeart/2005/8/layout/default"/>
    <dgm:cxn modelId="{BA30AB37-4E07-478B-AC27-3CAF374A6A36}" srcId="{B0275737-C015-4399-B4C5-A71D979688E3}" destId="{0E706335-A099-47FB-B118-774A24BD23B2}" srcOrd="6" destOrd="0" parTransId="{18AC1730-6EAE-4662-90DD-8C119EA75EC9}" sibTransId="{F8D8E6E3-5E98-446F-9144-D9D6E9F88318}"/>
    <dgm:cxn modelId="{F52CE44A-6B74-40F6-85FF-85133B1C5ED7}" srcId="{B0275737-C015-4399-B4C5-A71D979688E3}" destId="{88E9E984-5DE5-4FCD-9DAE-6D14936EE5A0}" srcOrd="4" destOrd="0" parTransId="{D3BBB459-9F1C-4814-854C-0D1C0FBEE561}" sibTransId="{1F598EFA-897A-4D67-8FFE-285E7C212051}"/>
    <dgm:cxn modelId="{703A6862-6D2B-2747-A7DD-AF64AB7DA008}" type="presOf" srcId="{30CD836B-E2EA-41D4-920C-D627DCD7993C}" destId="{FB992175-1ED3-F841-8D15-A8D163EF2912}" srcOrd="0" destOrd="0" presId="urn:microsoft.com/office/officeart/2005/8/layout/default"/>
    <dgm:cxn modelId="{78A9EC74-DCAD-4AEA-8FF0-FDF8389B2FDE}" srcId="{B0275737-C015-4399-B4C5-A71D979688E3}" destId="{83FD4BC1-34F1-47EB-8550-A1A3C57B6CD9}" srcOrd="2" destOrd="0" parTransId="{BFA9F616-FE06-4739-971A-06462E917558}" sibTransId="{4332ADE2-ECA2-446E-B6FC-E25A21F62FB4}"/>
    <dgm:cxn modelId="{AECF4C88-9124-F045-875B-6CCDF0AE5A8C}" type="presOf" srcId="{64FE7DE7-5CFC-40B6-A82A-CE3326BF5EED}" destId="{12E1DFEC-F7D7-C74D-AF39-857EE65433C2}" srcOrd="0" destOrd="0" presId="urn:microsoft.com/office/officeart/2005/8/layout/default"/>
    <dgm:cxn modelId="{A859D69D-0778-3C46-8FA7-8F24104C6314}" type="presOf" srcId="{88E9E984-5DE5-4FCD-9DAE-6D14936EE5A0}" destId="{B6BC0C60-7926-C443-89C5-28951DCC43FE}" srcOrd="0" destOrd="0" presId="urn:microsoft.com/office/officeart/2005/8/layout/default"/>
    <dgm:cxn modelId="{F45169A4-DE1E-574C-9360-650C39564D8A}" type="presOf" srcId="{77559BE6-FB62-404D-B10D-E128A26A7615}" destId="{D07DEE9A-EBE9-2F4C-8EBD-9EA31F9BFF94}" srcOrd="0" destOrd="0" presId="urn:microsoft.com/office/officeart/2005/8/layout/default"/>
    <dgm:cxn modelId="{CFE8B9A9-5B7E-43AC-829E-840B78D55DFE}" srcId="{B0275737-C015-4399-B4C5-A71D979688E3}" destId="{0BB23505-4AC9-4B49-897D-59FC9D049EF5}" srcOrd="5" destOrd="0" parTransId="{D388B7F8-8C2D-4F15-8373-E063AD33D46A}" sibTransId="{2D4D8874-A12A-4FEE-95A8-7A0064813FAC}"/>
    <dgm:cxn modelId="{786F68C5-9007-44B8-A407-56BD00D41B5F}" srcId="{B0275737-C015-4399-B4C5-A71D979688E3}" destId="{30CD836B-E2EA-41D4-920C-D627DCD7993C}" srcOrd="1" destOrd="0" parTransId="{0A857B49-34EB-425A-87C2-D90F8E30EE54}" sibTransId="{432D9C86-57D2-43D9-B6CD-132EAF105A8B}"/>
    <dgm:cxn modelId="{04A9EDD1-7262-F94C-823E-A660F39AC5C2}" type="presOf" srcId="{B0275737-C015-4399-B4C5-A71D979688E3}" destId="{C7A42CEA-5A12-3E45-8FE6-DD3455E0D774}" srcOrd="0" destOrd="0" presId="urn:microsoft.com/office/officeart/2005/8/layout/default"/>
    <dgm:cxn modelId="{1CB862DB-93E0-B247-AFCA-FFE5F66F0435}" type="presOf" srcId="{0BB23505-4AC9-4B49-897D-59FC9D049EF5}" destId="{B5CCEDFE-67A5-E046-B436-3A93AEC554FE}" srcOrd="0" destOrd="0" presId="urn:microsoft.com/office/officeart/2005/8/layout/default"/>
    <dgm:cxn modelId="{9E509DEF-E26E-4257-A1F5-C5491BFFAED6}" srcId="{B0275737-C015-4399-B4C5-A71D979688E3}" destId="{64FE7DE7-5CFC-40B6-A82A-CE3326BF5EED}" srcOrd="0" destOrd="0" parTransId="{CDBDFF34-79E1-41D3-9D90-C09392900792}" sibTransId="{29252CC0-719B-4AA7-9F3D-910714848649}"/>
    <dgm:cxn modelId="{D73014FD-D386-744F-9654-B70EDC99EC7A}" type="presOf" srcId="{0E706335-A099-47FB-B118-774A24BD23B2}" destId="{030B271E-14A3-DF44-A5FA-2BCD98DF4B5A}" srcOrd="0" destOrd="0" presId="urn:microsoft.com/office/officeart/2005/8/layout/default"/>
    <dgm:cxn modelId="{49BEE7E4-FD4B-B34C-86A1-882F2907E960}" type="presParOf" srcId="{C7A42CEA-5A12-3E45-8FE6-DD3455E0D774}" destId="{12E1DFEC-F7D7-C74D-AF39-857EE65433C2}" srcOrd="0" destOrd="0" presId="urn:microsoft.com/office/officeart/2005/8/layout/default"/>
    <dgm:cxn modelId="{D3E6AEF6-E9BC-A441-9722-1A0A074F056F}" type="presParOf" srcId="{C7A42CEA-5A12-3E45-8FE6-DD3455E0D774}" destId="{B51F8E7D-0ED8-6D47-B528-F24B50B0F2BE}" srcOrd="1" destOrd="0" presId="urn:microsoft.com/office/officeart/2005/8/layout/default"/>
    <dgm:cxn modelId="{5C8B5767-7F82-7940-894E-F37329981D8D}" type="presParOf" srcId="{C7A42CEA-5A12-3E45-8FE6-DD3455E0D774}" destId="{FB992175-1ED3-F841-8D15-A8D163EF2912}" srcOrd="2" destOrd="0" presId="urn:microsoft.com/office/officeart/2005/8/layout/default"/>
    <dgm:cxn modelId="{2457C9CD-3D3D-0944-9C86-E9A65E3E5DCC}" type="presParOf" srcId="{C7A42CEA-5A12-3E45-8FE6-DD3455E0D774}" destId="{9666E4A3-8587-5744-A0A1-F638E42460B4}" srcOrd="3" destOrd="0" presId="urn:microsoft.com/office/officeart/2005/8/layout/default"/>
    <dgm:cxn modelId="{61CD40F6-5C19-B540-A4FD-D83922EC1D23}" type="presParOf" srcId="{C7A42CEA-5A12-3E45-8FE6-DD3455E0D774}" destId="{90A615CF-7424-2246-8553-6698EF15EE4C}" srcOrd="4" destOrd="0" presId="urn:microsoft.com/office/officeart/2005/8/layout/default"/>
    <dgm:cxn modelId="{ADD49B26-4049-E64E-BCFC-2E3DA09B44C6}" type="presParOf" srcId="{C7A42CEA-5A12-3E45-8FE6-DD3455E0D774}" destId="{4EAC0FE5-C0E9-3D41-8724-106DFE7C6726}" srcOrd="5" destOrd="0" presId="urn:microsoft.com/office/officeart/2005/8/layout/default"/>
    <dgm:cxn modelId="{6A1C0281-6A5E-FB49-8677-03FD56C7AF6E}" type="presParOf" srcId="{C7A42CEA-5A12-3E45-8FE6-DD3455E0D774}" destId="{D07DEE9A-EBE9-2F4C-8EBD-9EA31F9BFF94}" srcOrd="6" destOrd="0" presId="urn:microsoft.com/office/officeart/2005/8/layout/default"/>
    <dgm:cxn modelId="{9814E4D7-CB3D-BD42-A481-738DAEDE2FBB}" type="presParOf" srcId="{C7A42CEA-5A12-3E45-8FE6-DD3455E0D774}" destId="{30836638-E577-9C4D-A5F4-7AE9D8296797}" srcOrd="7" destOrd="0" presId="urn:microsoft.com/office/officeart/2005/8/layout/default"/>
    <dgm:cxn modelId="{F42AD2FD-236C-1D46-8DAC-36D29398A46F}" type="presParOf" srcId="{C7A42CEA-5A12-3E45-8FE6-DD3455E0D774}" destId="{B6BC0C60-7926-C443-89C5-28951DCC43FE}" srcOrd="8" destOrd="0" presId="urn:microsoft.com/office/officeart/2005/8/layout/default"/>
    <dgm:cxn modelId="{1F9CB5EE-BEE0-8C44-A770-9A07AD352D8C}" type="presParOf" srcId="{C7A42CEA-5A12-3E45-8FE6-DD3455E0D774}" destId="{A1488C9A-7154-CA40-9B21-F9CE3F49BDE5}" srcOrd="9" destOrd="0" presId="urn:microsoft.com/office/officeart/2005/8/layout/default"/>
    <dgm:cxn modelId="{A3D042F9-45BE-8947-BE2B-548498D0C43C}" type="presParOf" srcId="{C7A42CEA-5A12-3E45-8FE6-DD3455E0D774}" destId="{B5CCEDFE-67A5-E046-B436-3A93AEC554FE}" srcOrd="10" destOrd="0" presId="urn:microsoft.com/office/officeart/2005/8/layout/default"/>
    <dgm:cxn modelId="{92539045-3FA0-5E49-9AC8-8B3B3283C9CF}" type="presParOf" srcId="{C7A42CEA-5A12-3E45-8FE6-DD3455E0D774}" destId="{49D809CD-6E05-3746-A8E8-E13A72AFE92A}" srcOrd="11" destOrd="0" presId="urn:microsoft.com/office/officeart/2005/8/layout/default"/>
    <dgm:cxn modelId="{BF42699E-F37C-5840-AC36-09EFA1CFECDD}" type="presParOf" srcId="{C7A42CEA-5A12-3E45-8FE6-DD3455E0D774}" destId="{030B271E-14A3-DF44-A5FA-2BCD98DF4B5A}" srcOrd="1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BD45E23-A474-0E42-BB06-32E971EBDDA3}" type="doc">
      <dgm:prSet loTypeId="urn:microsoft.com/office/officeart/2005/8/layout/bProcess4" loCatId="process" qsTypeId="urn:microsoft.com/office/officeart/2005/8/quickstyle/simple1" qsCatId="simple" csTypeId="urn:microsoft.com/office/officeart/2005/8/colors/accent3_2" csCatId="accent3"/>
      <dgm:spPr/>
      <dgm:t>
        <a:bodyPr/>
        <a:lstStyle/>
        <a:p>
          <a:endParaRPr lang="es-MX"/>
        </a:p>
      </dgm:t>
    </dgm:pt>
    <dgm:pt modelId="{19AF6EBF-4310-CE40-BBB5-6F3C6B9E8B8F}">
      <dgm:prSet/>
      <dgm:spPr/>
      <dgm:t>
        <a:bodyPr/>
        <a:lstStyle/>
        <a:p>
          <a:r>
            <a:rPr lang="es-CL"/>
            <a:t>Financiamiento ilegal de candidaturas o partidos políticos (art. 30, ley 19.884)</a:t>
          </a:r>
        </a:p>
      </dgm:t>
    </dgm:pt>
    <dgm:pt modelId="{B3C3F5AF-C538-8D4F-A26E-B6D7DBBCF148}" type="parTrans" cxnId="{375FFE08-C3E5-5243-95CB-38373457305E}">
      <dgm:prSet/>
      <dgm:spPr/>
      <dgm:t>
        <a:bodyPr/>
        <a:lstStyle/>
        <a:p>
          <a:endParaRPr lang="es-MX"/>
        </a:p>
      </dgm:t>
    </dgm:pt>
    <dgm:pt modelId="{846249BE-C973-EA4E-99D0-CB1F4FD15AF5}" type="sibTrans" cxnId="{375FFE08-C3E5-5243-95CB-38373457305E}">
      <dgm:prSet/>
      <dgm:spPr/>
      <dgm:t>
        <a:bodyPr/>
        <a:lstStyle/>
        <a:p>
          <a:endParaRPr lang="es-MX"/>
        </a:p>
      </dgm:t>
    </dgm:pt>
    <dgm:pt modelId="{77DD5210-AC09-D247-9445-BE289A06EC19}">
      <dgm:prSet/>
      <dgm:spPr/>
      <dgm:t>
        <a:bodyPr/>
        <a:lstStyle/>
        <a:p>
          <a:r>
            <a:rPr lang="es-CL"/>
            <a:t>Delitos contenidos en el Código Tributario.</a:t>
          </a:r>
        </a:p>
      </dgm:t>
    </dgm:pt>
    <dgm:pt modelId="{0B2C83EC-6E39-D14B-B774-CBECD47E5715}" type="parTrans" cxnId="{8C5C3E6A-E9EE-494C-8E2E-5BCC50FDC2CA}">
      <dgm:prSet/>
      <dgm:spPr/>
      <dgm:t>
        <a:bodyPr/>
        <a:lstStyle/>
        <a:p>
          <a:endParaRPr lang="es-MX"/>
        </a:p>
      </dgm:t>
    </dgm:pt>
    <dgm:pt modelId="{A22D3997-8A76-C74C-9CBD-9837454C7BB6}" type="sibTrans" cxnId="{8C5C3E6A-E9EE-494C-8E2E-5BCC50FDC2CA}">
      <dgm:prSet/>
      <dgm:spPr/>
      <dgm:t>
        <a:bodyPr/>
        <a:lstStyle/>
        <a:p>
          <a:endParaRPr lang="es-MX"/>
        </a:p>
      </dgm:t>
    </dgm:pt>
    <dgm:pt modelId="{DCF92631-107F-1C40-8B6E-43DF90389C52}">
      <dgm:prSet/>
      <dgm:spPr/>
      <dgm:t>
        <a:bodyPr/>
        <a:lstStyle/>
        <a:p>
          <a:r>
            <a:rPr lang="es-CL"/>
            <a:t>Delitos contenidos en la Ordenanza de Aduanas.</a:t>
          </a:r>
        </a:p>
      </dgm:t>
    </dgm:pt>
    <dgm:pt modelId="{C9FFF242-2D05-194C-ADCD-FEA2EEF8848E}" type="parTrans" cxnId="{FEC08918-A588-C440-A489-B2FC844C7F01}">
      <dgm:prSet/>
      <dgm:spPr/>
      <dgm:t>
        <a:bodyPr/>
        <a:lstStyle/>
        <a:p>
          <a:endParaRPr lang="es-MX"/>
        </a:p>
      </dgm:t>
    </dgm:pt>
    <dgm:pt modelId="{158B62FF-42D6-6A4F-95E6-B8197C5BF670}" type="sibTrans" cxnId="{FEC08918-A588-C440-A489-B2FC844C7F01}">
      <dgm:prSet/>
      <dgm:spPr/>
      <dgm:t>
        <a:bodyPr/>
        <a:lstStyle/>
        <a:p>
          <a:endParaRPr lang="es-MX"/>
        </a:p>
      </dgm:t>
    </dgm:pt>
    <dgm:pt modelId="{84D93888-9F3F-2C4F-9DC0-F5AE21FE52EB}">
      <dgm:prSet/>
      <dgm:spPr/>
      <dgm:t>
        <a:bodyPr/>
        <a:lstStyle/>
        <a:p>
          <a:r>
            <a:rPr lang="es-CL"/>
            <a:t>Delitos contenidos en la Ley General de Urbanismo y Construcciones</a:t>
          </a:r>
        </a:p>
      </dgm:t>
    </dgm:pt>
    <dgm:pt modelId="{D62E05E4-4FF7-6141-9EE6-8642C56E8004}" type="parTrans" cxnId="{99AF13BD-2131-B04E-B02F-11FD39E6BA43}">
      <dgm:prSet/>
      <dgm:spPr/>
      <dgm:t>
        <a:bodyPr/>
        <a:lstStyle/>
        <a:p>
          <a:endParaRPr lang="es-MX"/>
        </a:p>
      </dgm:t>
    </dgm:pt>
    <dgm:pt modelId="{927FAE05-2B00-734A-8A1E-6B0867C53B58}" type="sibTrans" cxnId="{99AF13BD-2131-B04E-B02F-11FD39E6BA43}">
      <dgm:prSet/>
      <dgm:spPr/>
      <dgm:t>
        <a:bodyPr/>
        <a:lstStyle/>
        <a:p>
          <a:endParaRPr lang="es-MX"/>
        </a:p>
      </dgm:t>
    </dgm:pt>
    <dgm:pt modelId="{C311BB6D-B5E9-F641-83F9-877652FBA947}">
      <dgm:prSet/>
      <dgm:spPr/>
      <dgm:t>
        <a:bodyPr/>
        <a:lstStyle/>
        <a:p>
          <a:r>
            <a:rPr lang="es-CL"/>
            <a:t>Falsificación de instrumento público y privado (art. 194 y 196 del CP)</a:t>
          </a:r>
        </a:p>
      </dgm:t>
    </dgm:pt>
    <dgm:pt modelId="{A2848666-0389-4045-A0C8-F01C72EB30CB}" type="parTrans" cxnId="{79C552E7-15A8-4240-BA41-C04F6637995E}">
      <dgm:prSet/>
      <dgm:spPr/>
      <dgm:t>
        <a:bodyPr/>
        <a:lstStyle/>
        <a:p>
          <a:endParaRPr lang="es-MX"/>
        </a:p>
      </dgm:t>
    </dgm:pt>
    <dgm:pt modelId="{CB95B8BF-CB96-3340-B7C1-8767D77DD8EE}" type="sibTrans" cxnId="{79C552E7-15A8-4240-BA41-C04F6637995E}">
      <dgm:prSet/>
      <dgm:spPr/>
      <dgm:t>
        <a:bodyPr/>
        <a:lstStyle/>
        <a:p>
          <a:endParaRPr lang="es-MX"/>
        </a:p>
      </dgm:t>
    </dgm:pt>
    <dgm:pt modelId="{17058403-15E0-9E46-A9D9-B34DD6FEFB00}">
      <dgm:prSet/>
      <dgm:spPr/>
      <dgm:t>
        <a:bodyPr/>
        <a:lstStyle/>
        <a:p>
          <a:r>
            <a:rPr lang="es-CL"/>
            <a:t>Delitos concursales, cuyo texto también es modificado (art. 463 y ss. del CP)</a:t>
          </a:r>
        </a:p>
      </dgm:t>
    </dgm:pt>
    <dgm:pt modelId="{D79747A1-F956-4B47-9D7D-427C7E6AE586}" type="parTrans" cxnId="{16650BEC-496E-B14E-83F7-DF073CC7CD20}">
      <dgm:prSet/>
      <dgm:spPr/>
      <dgm:t>
        <a:bodyPr/>
        <a:lstStyle/>
        <a:p>
          <a:endParaRPr lang="es-MX"/>
        </a:p>
      </dgm:t>
    </dgm:pt>
    <dgm:pt modelId="{D2900EDA-F2D5-8840-B6FB-E1121C76591B}" type="sibTrans" cxnId="{16650BEC-496E-B14E-83F7-DF073CC7CD20}">
      <dgm:prSet/>
      <dgm:spPr/>
      <dgm:t>
        <a:bodyPr/>
        <a:lstStyle/>
        <a:p>
          <a:endParaRPr lang="es-MX"/>
        </a:p>
      </dgm:t>
    </dgm:pt>
    <dgm:pt modelId="{D4509695-33DD-554B-A356-577302EA68AE}">
      <dgm:prSet/>
      <dgm:spPr/>
      <dgm:t>
        <a:bodyPr/>
        <a:lstStyle/>
        <a:p>
          <a:r>
            <a:rPr lang="es-CL"/>
            <a:t>Delitos contenidos en la Ley 17.336 sobre propiedad intelectual</a:t>
          </a:r>
        </a:p>
      </dgm:t>
    </dgm:pt>
    <dgm:pt modelId="{EE7F8F69-9F3D-824F-93EE-79867205254A}" type="parTrans" cxnId="{5E40EB56-F569-C14A-A3CA-DBD8FF96A04E}">
      <dgm:prSet/>
      <dgm:spPr/>
      <dgm:t>
        <a:bodyPr/>
        <a:lstStyle/>
        <a:p>
          <a:endParaRPr lang="es-MX"/>
        </a:p>
      </dgm:t>
    </dgm:pt>
    <dgm:pt modelId="{6D9F9839-6A8C-D141-9B79-0AB3C5691C51}" type="sibTrans" cxnId="{5E40EB56-F569-C14A-A3CA-DBD8FF96A04E}">
      <dgm:prSet/>
      <dgm:spPr/>
      <dgm:t>
        <a:bodyPr/>
        <a:lstStyle/>
        <a:p>
          <a:endParaRPr lang="es-MX"/>
        </a:p>
      </dgm:t>
    </dgm:pt>
    <dgm:pt modelId="{F19F6132-BC96-3140-BC99-7B2A5FC6CEEB}">
      <dgm:prSet/>
      <dgm:spPr/>
      <dgm:t>
        <a:bodyPr/>
        <a:lstStyle/>
        <a:p>
          <a:r>
            <a:rPr lang="es-CL"/>
            <a:t>Atentados contra el medio ambiente, cuyo texto también es modificado (art. 305 y ss.)</a:t>
          </a:r>
        </a:p>
      </dgm:t>
    </dgm:pt>
    <dgm:pt modelId="{D3B52F53-1789-7940-94C8-5C8AEC6E7DFB}" type="parTrans" cxnId="{3462BD9A-3809-8148-B882-EB0A6140D019}">
      <dgm:prSet/>
      <dgm:spPr/>
      <dgm:t>
        <a:bodyPr/>
        <a:lstStyle/>
        <a:p>
          <a:endParaRPr lang="es-MX"/>
        </a:p>
      </dgm:t>
    </dgm:pt>
    <dgm:pt modelId="{EE546725-5FF9-6A4A-8D47-4B5A33C539ED}" type="sibTrans" cxnId="{3462BD9A-3809-8148-B882-EB0A6140D019}">
      <dgm:prSet/>
      <dgm:spPr/>
      <dgm:t>
        <a:bodyPr/>
        <a:lstStyle/>
        <a:p>
          <a:endParaRPr lang="es-MX"/>
        </a:p>
      </dgm:t>
    </dgm:pt>
    <dgm:pt modelId="{39BE89FE-888A-F349-8674-A083CAC093AF}">
      <dgm:prSet/>
      <dgm:spPr/>
      <dgm:t>
        <a:bodyPr/>
        <a:lstStyle/>
        <a:p>
          <a:r>
            <a:rPr lang="es-CL"/>
            <a:t>Delitos referidos al uso de aguas (Art. 459, 460, 460 bis, 461 del CP)</a:t>
          </a:r>
        </a:p>
      </dgm:t>
    </dgm:pt>
    <dgm:pt modelId="{2DB6C755-E7A3-624D-94CE-C91F1AEC5CE2}" type="parTrans" cxnId="{05724E7D-A908-D24D-AC8B-99D85ACCC7C1}">
      <dgm:prSet/>
      <dgm:spPr/>
      <dgm:t>
        <a:bodyPr/>
        <a:lstStyle/>
        <a:p>
          <a:endParaRPr lang="es-MX"/>
        </a:p>
      </dgm:t>
    </dgm:pt>
    <dgm:pt modelId="{D8479F2E-3CF4-6647-83F2-8544F26A3FBB}" type="sibTrans" cxnId="{05724E7D-A908-D24D-AC8B-99D85ACCC7C1}">
      <dgm:prSet/>
      <dgm:spPr/>
      <dgm:t>
        <a:bodyPr/>
        <a:lstStyle/>
        <a:p>
          <a:endParaRPr lang="es-MX"/>
        </a:p>
      </dgm:t>
    </dgm:pt>
    <dgm:pt modelId="{A82F4301-471E-E640-9FC3-542445B9C6AE}" type="pres">
      <dgm:prSet presAssocID="{0BD45E23-A474-0E42-BB06-32E971EBDDA3}" presName="Name0" presStyleCnt="0">
        <dgm:presLayoutVars>
          <dgm:dir/>
          <dgm:resizeHandles/>
        </dgm:presLayoutVars>
      </dgm:prSet>
      <dgm:spPr/>
    </dgm:pt>
    <dgm:pt modelId="{63F9C6B6-BF4C-5640-A5CC-B3C8443F55EF}" type="pres">
      <dgm:prSet presAssocID="{19AF6EBF-4310-CE40-BBB5-6F3C6B9E8B8F}" presName="compNode" presStyleCnt="0"/>
      <dgm:spPr/>
    </dgm:pt>
    <dgm:pt modelId="{A21A9AB5-D3CA-AD4D-A6B5-E9523AA72C7D}" type="pres">
      <dgm:prSet presAssocID="{19AF6EBF-4310-CE40-BBB5-6F3C6B9E8B8F}" presName="dummyConnPt" presStyleCnt="0"/>
      <dgm:spPr/>
    </dgm:pt>
    <dgm:pt modelId="{A28F6DC3-8D6D-7848-94E7-B872C37E5D4F}" type="pres">
      <dgm:prSet presAssocID="{19AF6EBF-4310-CE40-BBB5-6F3C6B9E8B8F}" presName="node" presStyleLbl="node1" presStyleIdx="0" presStyleCnt="9">
        <dgm:presLayoutVars>
          <dgm:bulletEnabled val="1"/>
        </dgm:presLayoutVars>
      </dgm:prSet>
      <dgm:spPr/>
    </dgm:pt>
    <dgm:pt modelId="{0C5511F3-41E4-9D4C-96D1-99C0045E8AA4}" type="pres">
      <dgm:prSet presAssocID="{846249BE-C973-EA4E-99D0-CB1F4FD15AF5}" presName="sibTrans" presStyleLbl="bgSibTrans2D1" presStyleIdx="0" presStyleCnt="8"/>
      <dgm:spPr/>
    </dgm:pt>
    <dgm:pt modelId="{0D64A355-D3E3-6E4A-9CD9-EAD392940BC3}" type="pres">
      <dgm:prSet presAssocID="{77DD5210-AC09-D247-9445-BE289A06EC19}" presName="compNode" presStyleCnt="0"/>
      <dgm:spPr/>
    </dgm:pt>
    <dgm:pt modelId="{51F6B1C4-76E5-2B40-8108-1C233BBB6A5B}" type="pres">
      <dgm:prSet presAssocID="{77DD5210-AC09-D247-9445-BE289A06EC19}" presName="dummyConnPt" presStyleCnt="0"/>
      <dgm:spPr/>
    </dgm:pt>
    <dgm:pt modelId="{EF4CCEE1-C9FD-FD45-8C0A-98064B10BBED}" type="pres">
      <dgm:prSet presAssocID="{77DD5210-AC09-D247-9445-BE289A06EC19}" presName="node" presStyleLbl="node1" presStyleIdx="1" presStyleCnt="9">
        <dgm:presLayoutVars>
          <dgm:bulletEnabled val="1"/>
        </dgm:presLayoutVars>
      </dgm:prSet>
      <dgm:spPr/>
    </dgm:pt>
    <dgm:pt modelId="{979A4CE9-90DF-0347-BCD3-17129D20CFA4}" type="pres">
      <dgm:prSet presAssocID="{A22D3997-8A76-C74C-9CBD-9837454C7BB6}" presName="sibTrans" presStyleLbl="bgSibTrans2D1" presStyleIdx="1" presStyleCnt="8"/>
      <dgm:spPr/>
    </dgm:pt>
    <dgm:pt modelId="{0E28CB43-E972-9B4F-A1B4-A7157D7BA17B}" type="pres">
      <dgm:prSet presAssocID="{DCF92631-107F-1C40-8B6E-43DF90389C52}" presName="compNode" presStyleCnt="0"/>
      <dgm:spPr/>
    </dgm:pt>
    <dgm:pt modelId="{4FB1A18F-CCCD-0E40-B796-419D1F66FCCB}" type="pres">
      <dgm:prSet presAssocID="{DCF92631-107F-1C40-8B6E-43DF90389C52}" presName="dummyConnPt" presStyleCnt="0"/>
      <dgm:spPr/>
    </dgm:pt>
    <dgm:pt modelId="{FB8A0FB0-D463-3246-99FC-98D62AA30438}" type="pres">
      <dgm:prSet presAssocID="{DCF92631-107F-1C40-8B6E-43DF90389C52}" presName="node" presStyleLbl="node1" presStyleIdx="2" presStyleCnt="9">
        <dgm:presLayoutVars>
          <dgm:bulletEnabled val="1"/>
        </dgm:presLayoutVars>
      </dgm:prSet>
      <dgm:spPr/>
    </dgm:pt>
    <dgm:pt modelId="{1FBA431F-A32B-AF4E-8002-6161691ECA31}" type="pres">
      <dgm:prSet presAssocID="{158B62FF-42D6-6A4F-95E6-B8197C5BF670}" presName="sibTrans" presStyleLbl="bgSibTrans2D1" presStyleIdx="2" presStyleCnt="8"/>
      <dgm:spPr/>
    </dgm:pt>
    <dgm:pt modelId="{E75946EE-FF30-DE45-88D6-6D2AB5186024}" type="pres">
      <dgm:prSet presAssocID="{84D93888-9F3F-2C4F-9DC0-F5AE21FE52EB}" presName="compNode" presStyleCnt="0"/>
      <dgm:spPr/>
    </dgm:pt>
    <dgm:pt modelId="{5D2E194F-395F-D746-8BB0-5E6C6F3A5D11}" type="pres">
      <dgm:prSet presAssocID="{84D93888-9F3F-2C4F-9DC0-F5AE21FE52EB}" presName="dummyConnPt" presStyleCnt="0"/>
      <dgm:spPr/>
    </dgm:pt>
    <dgm:pt modelId="{62C19FD1-44C6-7D4F-B308-1A6D81755651}" type="pres">
      <dgm:prSet presAssocID="{84D93888-9F3F-2C4F-9DC0-F5AE21FE52EB}" presName="node" presStyleLbl="node1" presStyleIdx="3" presStyleCnt="9">
        <dgm:presLayoutVars>
          <dgm:bulletEnabled val="1"/>
        </dgm:presLayoutVars>
      </dgm:prSet>
      <dgm:spPr/>
    </dgm:pt>
    <dgm:pt modelId="{44D42720-50D4-3E47-B71A-154F65B927EA}" type="pres">
      <dgm:prSet presAssocID="{927FAE05-2B00-734A-8A1E-6B0867C53B58}" presName="sibTrans" presStyleLbl="bgSibTrans2D1" presStyleIdx="3" presStyleCnt="8"/>
      <dgm:spPr/>
    </dgm:pt>
    <dgm:pt modelId="{495C05B9-4749-3E44-A0B6-2F73D7345374}" type="pres">
      <dgm:prSet presAssocID="{C311BB6D-B5E9-F641-83F9-877652FBA947}" presName="compNode" presStyleCnt="0"/>
      <dgm:spPr/>
    </dgm:pt>
    <dgm:pt modelId="{85F9A4A8-1590-5F46-B338-C4FD9861D591}" type="pres">
      <dgm:prSet presAssocID="{C311BB6D-B5E9-F641-83F9-877652FBA947}" presName="dummyConnPt" presStyleCnt="0"/>
      <dgm:spPr/>
    </dgm:pt>
    <dgm:pt modelId="{14D72680-2830-2F4F-8EA8-587E6ECEC7AF}" type="pres">
      <dgm:prSet presAssocID="{C311BB6D-B5E9-F641-83F9-877652FBA947}" presName="node" presStyleLbl="node1" presStyleIdx="4" presStyleCnt="9">
        <dgm:presLayoutVars>
          <dgm:bulletEnabled val="1"/>
        </dgm:presLayoutVars>
      </dgm:prSet>
      <dgm:spPr/>
    </dgm:pt>
    <dgm:pt modelId="{448AB00F-0E42-6F40-A85E-35A52DB41C46}" type="pres">
      <dgm:prSet presAssocID="{CB95B8BF-CB96-3340-B7C1-8767D77DD8EE}" presName="sibTrans" presStyleLbl="bgSibTrans2D1" presStyleIdx="4" presStyleCnt="8"/>
      <dgm:spPr/>
    </dgm:pt>
    <dgm:pt modelId="{F6E0C22D-86A5-3149-897E-12C2CEE68E6E}" type="pres">
      <dgm:prSet presAssocID="{17058403-15E0-9E46-A9D9-B34DD6FEFB00}" presName="compNode" presStyleCnt="0"/>
      <dgm:spPr/>
    </dgm:pt>
    <dgm:pt modelId="{0FCB2511-5941-D74F-A6D0-F34EC796555D}" type="pres">
      <dgm:prSet presAssocID="{17058403-15E0-9E46-A9D9-B34DD6FEFB00}" presName="dummyConnPt" presStyleCnt="0"/>
      <dgm:spPr/>
    </dgm:pt>
    <dgm:pt modelId="{56D62E59-4A10-B149-8529-7DB64822BD9B}" type="pres">
      <dgm:prSet presAssocID="{17058403-15E0-9E46-A9D9-B34DD6FEFB00}" presName="node" presStyleLbl="node1" presStyleIdx="5" presStyleCnt="9">
        <dgm:presLayoutVars>
          <dgm:bulletEnabled val="1"/>
        </dgm:presLayoutVars>
      </dgm:prSet>
      <dgm:spPr/>
    </dgm:pt>
    <dgm:pt modelId="{0C4CC731-5521-3449-9DC1-C618865A9636}" type="pres">
      <dgm:prSet presAssocID="{D2900EDA-F2D5-8840-B6FB-E1121C76591B}" presName="sibTrans" presStyleLbl="bgSibTrans2D1" presStyleIdx="5" presStyleCnt="8"/>
      <dgm:spPr/>
    </dgm:pt>
    <dgm:pt modelId="{801D263A-6516-A249-852C-02947438A604}" type="pres">
      <dgm:prSet presAssocID="{D4509695-33DD-554B-A356-577302EA68AE}" presName="compNode" presStyleCnt="0"/>
      <dgm:spPr/>
    </dgm:pt>
    <dgm:pt modelId="{4830937F-FF75-134D-90DD-3D6DF4A9BA0F}" type="pres">
      <dgm:prSet presAssocID="{D4509695-33DD-554B-A356-577302EA68AE}" presName="dummyConnPt" presStyleCnt="0"/>
      <dgm:spPr/>
    </dgm:pt>
    <dgm:pt modelId="{94C1F6B2-54C0-6F41-9B04-E7DEAE5048C8}" type="pres">
      <dgm:prSet presAssocID="{D4509695-33DD-554B-A356-577302EA68AE}" presName="node" presStyleLbl="node1" presStyleIdx="6" presStyleCnt="9">
        <dgm:presLayoutVars>
          <dgm:bulletEnabled val="1"/>
        </dgm:presLayoutVars>
      </dgm:prSet>
      <dgm:spPr/>
    </dgm:pt>
    <dgm:pt modelId="{7686DAFE-FAF4-1A4B-AE07-1D32CE960BCB}" type="pres">
      <dgm:prSet presAssocID="{6D9F9839-6A8C-D141-9B79-0AB3C5691C51}" presName="sibTrans" presStyleLbl="bgSibTrans2D1" presStyleIdx="6" presStyleCnt="8"/>
      <dgm:spPr/>
    </dgm:pt>
    <dgm:pt modelId="{87C6A50A-5270-124A-9903-9E47F60FB054}" type="pres">
      <dgm:prSet presAssocID="{F19F6132-BC96-3140-BC99-7B2A5FC6CEEB}" presName="compNode" presStyleCnt="0"/>
      <dgm:spPr/>
    </dgm:pt>
    <dgm:pt modelId="{AC58983C-8DFA-F04B-B70B-B2FFD14AA78C}" type="pres">
      <dgm:prSet presAssocID="{F19F6132-BC96-3140-BC99-7B2A5FC6CEEB}" presName="dummyConnPt" presStyleCnt="0"/>
      <dgm:spPr/>
    </dgm:pt>
    <dgm:pt modelId="{37696DFB-BAB3-2442-B3BF-5A03D65C6641}" type="pres">
      <dgm:prSet presAssocID="{F19F6132-BC96-3140-BC99-7B2A5FC6CEEB}" presName="node" presStyleLbl="node1" presStyleIdx="7" presStyleCnt="9">
        <dgm:presLayoutVars>
          <dgm:bulletEnabled val="1"/>
        </dgm:presLayoutVars>
      </dgm:prSet>
      <dgm:spPr/>
    </dgm:pt>
    <dgm:pt modelId="{096EF20F-DEB4-FC40-96C2-AFAD3E56F7C1}" type="pres">
      <dgm:prSet presAssocID="{EE546725-5FF9-6A4A-8D47-4B5A33C539ED}" presName="sibTrans" presStyleLbl="bgSibTrans2D1" presStyleIdx="7" presStyleCnt="8"/>
      <dgm:spPr/>
    </dgm:pt>
    <dgm:pt modelId="{E36F1EEA-E6C5-E048-AA19-C67F6E8D0E0A}" type="pres">
      <dgm:prSet presAssocID="{39BE89FE-888A-F349-8674-A083CAC093AF}" presName="compNode" presStyleCnt="0"/>
      <dgm:spPr/>
    </dgm:pt>
    <dgm:pt modelId="{83BEE66F-453C-6142-B9D2-4B8355455CB9}" type="pres">
      <dgm:prSet presAssocID="{39BE89FE-888A-F349-8674-A083CAC093AF}" presName="dummyConnPt" presStyleCnt="0"/>
      <dgm:spPr/>
    </dgm:pt>
    <dgm:pt modelId="{7BA88C32-5FBE-8748-A41F-AA2863E404B1}" type="pres">
      <dgm:prSet presAssocID="{39BE89FE-888A-F349-8674-A083CAC093AF}" presName="node" presStyleLbl="node1" presStyleIdx="8" presStyleCnt="9">
        <dgm:presLayoutVars>
          <dgm:bulletEnabled val="1"/>
        </dgm:presLayoutVars>
      </dgm:prSet>
      <dgm:spPr/>
    </dgm:pt>
  </dgm:ptLst>
  <dgm:cxnLst>
    <dgm:cxn modelId="{375FFE08-C3E5-5243-95CB-38373457305E}" srcId="{0BD45E23-A474-0E42-BB06-32E971EBDDA3}" destId="{19AF6EBF-4310-CE40-BBB5-6F3C6B9E8B8F}" srcOrd="0" destOrd="0" parTransId="{B3C3F5AF-C538-8D4F-A26E-B6D7DBBCF148}" sibTransId="{846249BE-C973-EA4E-99D0-CB1F4FD15AF5}"/>
    <dgm:cxn modelId="{7034EA14-42D9-764B-A8EC-C1866B147733}" type="presOf" srcId="{D4509695-33DD-554B-A356-577302EA68AE}" destId="{94C1F6B2-54C0-6F41-9B04-E7DEAE5048C8}" srcOrd="0" destOrd="0" presId="urn:microsoft.com/office/officeart/2005/8/layout/bProcess4"/>
    <dgm:cxn modelId="{FEC08918-A588-C440-A489-B2FC844C7F01}" srcId="{0BD45E23-A474-0E42-BB06-32E971EBDDA3}" destId="{DCF92631-107F-1C40-8B6E-43DF90389C52}" srcOrd="2" destOrd="0" parTransId="{C9FFF242-2D05-194C-ADCD-FEA2EEF8848E}" sibTransId="{158B62FF-42D6-6A4F-95E6-B8197C5BF670}"/>
    <dgm:cxn modelId="{06AC0E33-0281-9F42-90E2-DE4972BCC2ED}" type="presOf" srcId="{F19F6132-BC96-3140-BC99-7B2A5FC6CEEB}" destId="{37696DFB-BAB3-2442-B3BF-5A03D65C6641}" srcOrd="0" destOrd="0" presId="urn:microsoft.com/office/officeart/2005/8/layout/bProcess4"/>
    <dgm:cxn modelId="{F5D46251-28B0-FF4C-AC7C-0918528C55FE}" type="presOf" srcId="{39BE89FE-888A-F349-8674-A083CAC093AF}" destId="{7BA88C32-5FBE-8748-A41F-AA2863E404B1}" srcOrd="0" destOrd="0" presId="urn:microsoft.com/office/officeart/2005/8/layout/bProcess4"/>
    <dgm:cxn modelId="{D52FA852-90F1-104A-AC21-95A3A2E84491}" type="presOf" srcId="{C311BB6D-B5E9-F641-83F9-877652FBA947}" destId="{14D72680-2830-2F4F-8EA8-587E6ECEC7AF}" srcOrd="0" destOrd="0" presId="urn:microsoft.com/office/officeart/2005/8/layout/bProcess4"/>
    <dgm:cxn modelId="{5E40EB56-F569-C14A-A3CA-DBD8FF96A04E}" srcId="{0BD45E23-A474-0E42-BB06-32E971EBDDA3}" destId="{D4509695-33DD-554B-A356-577302EA68AE}" srcOrd="6" destOrd="0" parTransId="{EE7F8F69-9F3D-824F-93EE-79867205254A}" sibTransId="{6D9F9839-6A8C-D141-9B79-0AB3C5691C51}"/>
    <dgm:cxn modelId="{C20E4269-BE61-DC46-A102-7734275F36A0}" type="presOf" srcId="{158B62FF-42D6-6A4F-95E6-B8197C5BF670}" destId="{1FBA431F-A32B-AF4E-8002-6161691ECA31}" srcOrd="0" destOrd="0" presId="urn:microsoft.com/office/officeart/2005/8/layout/bProcess4"/>
    <dgm:cxn modelId="{8C5C3E6A-E9EE-494C-8E2E-5BCC50FDC2CA}" srcId="{0BD45E23-A474-0E42-BB06-32E971EBDDA3}" destId="{77DD5210-AC09-D247-9445-BE289A06EC19}" srcOrd="1" destOrd="0" parTransId="{0B2C83EC-6E39-D14B-B774-CBECD47E5715}" sibTransId="{A22D3997-8A76-C74C-9CBD-9837454C7BB6}"/>
    <dgm:cxn modelId="{5B49717B-7DE4-C34A-8E54-A6D53300D5F5}" type="presOf" srcId="{927FAE05-2B00-734A-8A1E-6B0867C53B58}" destId="{44D42720-50D4-3E47-B71A-154F65B927EA}" srcOrd="0" destOrd="0" presId="urn:microsoft.com/office/officeart/2005/8/layout/bProcess4"/>
    <dgm:cxn modelId="{05724E7D-A908-D24D-AC8B-99D85ACCC7C1}" srcId="{0BD45E23-A474-0E42-BB06-32E971EBDDA3}" destId="{39BE89FE-888A-F349-8674-A083CAC093AF}" srcOrd="8" destOrd="0" parTransId="{2DB6C755-E7A3-624D-94CE-C91F1AEC5CE2}" sibTransId="{D8479F2E-3CF4-6647-83F2-8544F26A3FBB}"/>
    <dgm:cxn modelId="{03029080-37F1-A443-93AA-F90FD7557191}" type="presOf" srcId="{CB95B8BF-CB96-3340-B7C1-8767D77DD8EE}" destId="{448AB00F-0E42-6F40-A85E-35A52DB41C46}" srcOrd="0" destOrd="0" presId="urn:microsoft.com/office/officeart/2005/8/layout/bProcess4"/>
    <dgm:cxn modelId="{5AC45582-0A4C-6741-A7F3-057297C20CD6}" type="presOf" srcId="{D2900EDA-F2D5-8840-B6FB-E1121C76591B}" destId="{0C4CC731-5521-3449-9DC1-C618865A9636}" srcOrd="0" destOrd="0" presId="urn:microsoft.com/office/officeart/2005/8/layout/bProcess4"/>
    <dgm:cxn modelId="{3462BD9A-3809-8148-B882-EB0A6140D019}" srcId="{0BD45E23-A474-0E42-BB06-32E971EBDDA3}" destId="{F19F6132-BC96-3140-BC99-7B2A5FC6CEEB}" srcOrd="7" destOrd="0" parTransId="{D3B52F53-1789-7940-94C8-5C8AEC6E7DFB}" sibTransId="{EE546725-5FF9-6A4A-8D47-4B5A33C539ED}"/>
    <dgm:cxn modelId="{3E0506A4-EB50-FD4A-A0B8-084826192687}" type="presOf" srcId="{A22D3997-8A76-C74C-9CBD-9837454C7BB6}" destId="{979A4CE9-90DF-0347-BCD3-17129D20CFA4}" srcOrd="0" destOrd="0" presId="urn:microsoft.com/office/officeart/2005/8/layout/bProcess4"/>
    <dgm:cxn modelId="{A6EE97AB-89EB-2848-8E1E-F6E15B9036CD}" type="presOf" srcId="{17058403-15E0-9E46-A9D9-B34DD6FEFB00}" destId="{56D62E59-4A10-B149-8529-7DB64822BD9B}" srcOrd="0" destOrd="0" presId="urn:microsoft.com/office/officeart/2005/8/layout/bProcess4"/>
    <dgm:cxn modelId="{662EC8B2-370D-024D-B190-F33F1FB381A7}" type="presOf" srcId="{0BD45E23-A474-0E42-BB06-32E971EBDDA3}" destId="{A82F4301-471E-E640-9FC3-542445B9C6AE}" srcOrd="0" destOrd="0" presId="urn:microsoft.com/office/officeart/2005/8/layout/bProcess4"/>
    <dgm:cxn modelId="{BE4B39B9-C9F3-3E4D-B787-14424C2A775E}" type="presOf" srcId="{84D93888-9F3F-2C4F-9DC0-F5AE21FE52EB}" destId="{62C19FD1-44C6-7D4F-B308-1A6D81755651}" srcOrd="0" destOrd="0" presId="urn:microsoft.com/office/officeart/2005/8/layout/bProcess4"/>
    <dgm:cxn modelId="{99AF13BD-2131-B04E-B02F-11FD39E6BA43}" srcId="{0BD45E23-A474-0E42-BB06-32E971EBDDA3}" destId="{84D93888-9F3F-2C4F-9DC0-F5AE21FE52EB}" srcOrd="3" destOrd="0" parTransId="{D62E05E4-4FF7-6141-9EE6-8642C56E8004}" sibTransId="{927FAE05-2B00-734A-8A1E-6B0867C53B58}"/>
    <dgm:cxn modelId="{B974ECBD-3B58-2E40-9002-9BD1802D2B67}" type="presOf" srcId="{DCF92631-107F-1C40-8B6E-43DF90389C52}" destId="{FB8A0FB0-D463-3246-99FC-98D62AA30438}" srcOrd="0" destOrd="0" presId="urn:microsoft.com/office/officeart/2005/8/layout/bProcess4"/>
    <dgm:cxn modelId="{7D5B34DD-456B-E54F-92B8-667BF193D556}" type="presOf" srcId="{846249BE-C973-EA4E-99D0-CB1F4FD15AF5}" destId="{0C5511F3-41E4-9D4C-96D1-99C0045E8AA4}" srcOrd="0" destOrd="0" presId="urn:microsoft.com/office/officeart/2005/8/layout/bProcess4"/>
    <dgm:cxn modelId="{F06C07DF-2DA8-044B-885C-4B71BE5AB0EF}" type="presOf" srcId="{77DD5210-AC09-D247-9445-BE289A06EC19}" destId="{EF4CCEE1-C9FD-FD45-8C0A-98064B10BBED}" srcOrd="0" destOrd="0" presId="urn:microsoft.com/office/officeart/2005/8/layout/bProcess4"/>
    <dgm:cxn modelId="{9FBF48DF-D197-A048-8988-08C2C398028D}" type="presOf" srcId="{EE546725-5FF9-6A4A-8D47-4B5A33C539ED}" destId="{096EF20F-DEB4-FC40-96C2-AFAD3E56F7C1}" srcOrd="0" destOrd="0" presId="urn:microsoft.com/office/officeart/2005/8/layout/bProcess4"/>
    <dgm:cxn modelId="{79C552E7-15A8-4240-BA41-C04F6637995E}" srcId="{0BD45E23-A474-0E42-BB06-32E971EBDDA3}" destId="{C311BB6D-B5E9-F641-83F9-877652FBA947}" srcOrd="4" destOrd="0" parTransId="{A2848666-0389-4045-A0C8-F01C72EB30CB}" sibTransId="{CB95B8BF-CB96-3340-B7C1-8767D77DD8EE}"/>
    <dgm:cxn modelId="{16650BEC-496E-B14E-83F7-DF073CC7CD20}" srcId="{0BD45E23-A474-0E42-BB06-32E971EBDDA3}" destId="{17058403-15E0-9E46-A9D9-B34DD6FEFB00}" srcOrd="5" destOrd="0" parTransId="{D79747A1-F956-4B47-9D7D-427C7E6AE586}" sibTransId="{D2900EDA-F2D5-8840-B6FB-E1121C76591B}"/>
    <dgm:cxn modelId="{D86C4AED-BCC5-3940-A495-9783784288A8}" type="presOf" srcId="{19AF6EBF-4310-CE40-BBB5-6F3C6B9E8B8F}" destId="{A28F6DC3-8D6D-7848-94E7-B872C37E5D4F}" srcOrd="0" destOrd="0" presId="urn:microsoft.com/office/officeart/2005/8/layout/bProcess4"/>
    <dgm:cxn modelId="{168E2BFA-B842-C74F-952F-E2ED341F6DC7}" type="presOf" srcId="{6D9F9839-6A8C-D141-9B79-0AB3C5691C51}" destId="{7686DAFE-FAF4-1A4B-AE07-1D32CE960BCB}" srcOrd="0" destOrd="0" presId="urn:microsoft.com/office/officeart/2005/8/layout/bProcess4"/>
    <dgm:cxn modelId="{6EB7CC68-B470-1A49-8451-D8DB6F74CA95}" type="presParOf" srcId="{A82F4301-471E-E640-9FC3-542445B9C6AE}" destId="{63F9C6B6-BF4C-5640-A5CC-B3C8443F55EF}" srcOrd="0" destOrd="0" presId="urn:microsoft.com/office/officeart/2005/8/layout/bProcess4"/>
    <dgm:cxn modelId="{6D94ABD5-95E2-D040-82D7-5F67AE49E7C6}" type="presParOf" srcId="{63F9C6B6-BF4C-5640-A5CC-B3C8443F55EF}" destId="{A21A9AB5-D3CA-AD4D-A6B5-E9523AA72C7D}" srcOrd="0" destOrd="0" presId="urn:microsoft.com/office/officeart/2005/8/layout/bProcess4"/>
    <dgm:cxn modelId="{98072A63-934E-7B41-A132-FDCC0FFBA4D4}" type="presParOf" srcId="{63F9C6B6-BF4C-5640-A5CC-B3C8443F55EF}" destId="{A28F6DC3-8D6D-7848-94E7-B872C37E5D4F}" srcOrd="1" destOrd="0" presId="urn:microsoft.com/office/officeart/2005/8/layout/bProcess4"/>
    <dgm:cxn modelId="{5B61CEE8-B635-3245-966E-F35BE695D124}" type="presParOf" srcId="{A82F4301-471E-E640-9FC3-542445B9C6AE}" destId="{0C5511F3-41E4-9D4C-96D1-99C0045E8AA4}" srcOrd="1" destOrd="0" presId="urn:microsoft.com/office/officeart/2005/8/layout/bProcess4"/>
    <dgm:cxn modelId="{0A6B5B9F-27D0-DE43-B32F-F1A828823B1D}" type="presParOf" srcId="{A82F4301-471E-E640-9FC3-542445B9C6AE}" destId="{0D64A355-D3E3-6E4A-9CD9-EAD392940BC3}" srcOrd="2" destOrd="0" presId="urn:microsoft.com/office/officeart/2005/8/layout/bProcess4"/>
    <dgm:cxn modelId="{03387B68-B374-BE45-8A0F-3C19A88CB2AD}" type="presParOf" srcId="{0D64A355-D3E3-6E4A-9CD9-EAD392940BC3}" destId="{51F6B1C4-76E5-2B40-8108-1C233BBB6A5B}" srcOrd="0" destOrd="0" presId="urn:microsoft.com/office/officeart/2005/8/layout/bProcess4"/>
    <dgm:cxn modelId="{E939953B-DC81-E64E-84FC-82B16041659B}" type="presParOf" srcId="{0D64A355-D3E3-6E4A-9CD9-EAD392940BC3}" destId="{EF4CCEE1-C9FD-FD45-8C0A-98064B10BBED}" srcOrd="1" destOrd="0" presId="urn:microsoft.com/office/officeart/2005/8/layout/bProcess4"/>
    <dgm:cxn modelId="{528AD931-B506-5A43-A583-0D58E838BD41}" type="presParOf" srcId="{A82F4301-471E-E640-9FC3-542445B9C6AE}" destId="{979A4CE9-90DF-0347-BCD3-17129D20CFA4}" srcOrd="3" destOrd="0" presId="urn:microsoft.com/office/officeart/2005/8/layout/bProcess4"/>
    <dgm:cxn modelId="{F7427A5E-AEBC-664B-A984-967DB0C4488F}" type="presParOf" srcId="{A82F4301-471E-E640-9FC3-542445B9C6AE}" destId="{0E28CB43-E972-9B4F-A1B4-A7157D7BA17B}" srcOrd="4" destOrd="0" presId="urn:microsoft.com/office/officeart/2005/8/layout/bProcess4"/>
    <dgm:cxn modelId="{D9611706-D8CC-4145-B6FC-97EDFD42BDAB}" type="presParOf" srcId="{0E28CB43-E972-9B4F-A1B4-A7157D7BA17B}" destId="{4FB1A18F-CCCD-0E40-B796-419D1F66FCCB}" srcOrd="0" destOrd="0" presId="urn:microsoft.com/office/officeart/2005/8/layout/bProcess4"/>
    <dgm:cxn modelId="{6ED34CAB-A172-2141-BA5D-63FC0832BAEA}" type="presParOf" srcId="{0E28CB43-E972-9B4F-A1B4-A7157D7BA17B}" destId="{FB8A0FB0-D463-3246-99FC-98D62AA30438}" srcOrd="1" destOrd="0" presId="urn:microsoft.com/office/officeart/2005/8/layout/bProcess4"/>
    <dgm:cxn modelId="{ABE4FD24-86A8-474C-AF3A-F016554B6D03}" type="presParOf" srcId="{A82F4301-471E-E640-9FC3-542445B9C6AE}" destId="{1FBA431F-A32B-AF4E-8002-6161691ECA31}" srcOrd="5" destOrd="0" presId="urn:microsoft.com/office/officeart/2005/8/layout/bProcess4"/>
    <dgm:cxn modelId="{6548F99C-7B9A-304D-BB0A-DE747BD990D3}" type="presParOf" srcId="{A82F4301-471E-E640-9FC3-542445B9C6AE}" destId="{E75946EE-FF30-DE45-88D6-6D2AB5186024}" srcOrd="6" destOrd="0" presId="urn:microsoft.com/office/officeart/2005/8/layout/bProcess4"/>
    <dgm:cxn modelId="{E14A489B-76C2-2C4C-82DA-7551784EAFB1}" type="presParOf" srcId="{E75946EE-FF30-DE45-88D6-6D2AB5186024}" destId="{5D2E194F-395F-D746-8BB0-5E6C6F3A5D11}" srcOrd="0" destOrd="0" presId="urn:microsoft.com/office/officeart/2005/8/layout/bProcess4"/>
    <dgm:cxn modelId="{5025EBC6-1BB3-E642-9EEC-C963A5FF79C3}" type="presParOf" srcId="{E75946EE-FF30-DE45-88D6-6D2AB5186024}" destId="{62C19FD1-44C6-7D4F-B308-1A6D81755651}" srcOrd="1" destOrd="0" presId="urn:microsoft.com/office/officeart/2005/8/layout/bProcess4"/>
    <dgm:cxn modelId="{8F473E2B-2852-324D-8ED9-4122BC59F094}" type="presParOf" srcId="{A82F4301-471E-E640-9FC3-542445B9C6AE}" destId="{44D42720-50D4-3E47-B71A-154F65B927EA}" srcOrd="7" destOrd="0" presId="urn:microsoft.com/office/officeart/2005/8/layout/bProcess4"/>
    <dgm:cxn modelId="{248CDF8C-30B6-514A-953D-81E4A14DC595}" type="presParOf" srcId="{A82F4301-471E-E640-9FC3-542445B9C6AE}" destId="{495C05B9-4749-3E44-A0B6-2F73D7345374}" srcOrd="8" destOrd="0" presId="urn:microsoft.com/office/officeart/2005/8/layout/bProcess4"/>
    <dgm:cxn modelId="{B33D1DFB-4191-004F-947D-1C01DF83779F}" type="presParOf" srcId="{495C05B9-4749-3E44-A0B6-2F73D7345374}" destId="{85F9A4A8-1590-5F46-B338-C4FD9861D591}" srcOrd="0" destOrd="0" presId="urn:microsoft.com/office/officeart/2005/8/layout/bProcess4"/>
    <dgm:cxn modelId="{E0D8717F-8898-5347-8D52-0D7D34BF2748}" type="presParOf" srcId="{495C05B9-4749-3E44-A0B6-2F73D7345374}" destId="{14D72680-2830-2F4F-8EA8-587E6ECEC7AF}" srcOrd="1" destOrd="0" presId="urn:microsoft.com/office/officeart/2005/8/layout/bProcess4"/>
    <dgm:cxn modelId="{4132E3D4-207E-4443-BF8C-2DD6AD12A91D}" type="presParOf" srcId="{A82F4301-471E-E640-9FC3-542445B9C6AE}" destId="{448AB00F-0E42-6F40-A85E-35A52DB41C46}" srcOrd="9" destOrd="0" presId="urn:microsoft.com/office/officeart/2005/8/layout/bProcess4"/>
    <dgm:cxn modelId="{CDC3E013-77CC-CA45-B803-5F131BFEA36D}" type="presParOf" srcId="{A82F4301-471E-E640-9FC3-542445B9C6AE}" destId="{F6E0C22D-86A5-3149-897E-12C2CEE68E6E}" srcOrd="10" destOrd="0" presId="urn:microsoft.com/office/officeart/2005/8/layout/bProcess4"/>
    <dgm:cxn modelId="{2DC8B190-FFB8-704C-A42E-EE6550D2827F}" type="presParOf" srcId="{F6E0C22D-86A5-3149-897E-12C2CEE68E6E}" destId="{0FCB2511-5941-D74F-A6D0-F34EC796555D}" srcOrd="0" destOrd="0" presId="urn:microsoft.com/office/officeart/2005/8/layout/bProcess4"/>
    <dgm:cxn modelId="{5655157F-E7C7-C049-AEAF-16BF139765A1}" type="presParOf" srcId="{F6E0C22D-86A5-3149-897E-12C2CEE68E6E}" destId="{56D62E59-4A10-B149-8529-7DB64822BD9B}" srcOrd="1" destOrd="0" presId="urn:microsoft.com/office/officeart/2005/8/layout/bProcess4"/>
    <dgm:cxn modelId="{16E92295-B9C5-A841-A9BA-6DF26CFA4AD8}" type="presParOf" srcId="{A82F4301-471E-E640-9FC3-542445B9C6AE}" destId="{0C4CC731-5521-3449-9DC1-C618865A9636}" srcOrd="11" destOrd="0" presId="urn:microsoft.com/office/officeart/2005/8/layout/bProcess4"/>
    <dgm:cxn modelId="{4702E644-4E95-CF45-B8C4-A304D1648AAC}" type="presParOf" srcId="{A82F4301-471E-E640-9FC3-542445B9C6AE}" destId="{801D263A-6516-A249-852C-02947438A604}" srcOrd="12" destOrd="0" presId="urn:microsoft.com/office/officeart/2005/8/layout/bProcess4"/>
    <dgm:cxn modelId="{B2A4AA40-C63A-9844-8ACD-6E650935CA49}" type="presParOf" srcId="{801D263A-6516-A249-852C-02947438A604}" destId="{4830937F-FF75-134D-90DD-3D6DF4A9BA0F}" srcOrd="0" destOrd="0" presId="urn:microsoft.com/office/officeart/2005/8/layout/bProcess4"/>
    <dgm:cxn modelId="{C2057061-EF83-3C41-9448-CFE51F1510DA}" type="presParOf" srcId="{801D263A-6516-A249-852C-02947438A604}" destId="{94C1F6B2-54C0-6F41-9B04-E7DEAE5048C8}" srcOrd="1" destOrd="0" presId="urn:microsoft.com/office/officeart/2005/8/layout/bProcess4"/>
    <dgm:cxn modelId="{D75988E7-5AE8-054A-89CB-CA711FB786EF}" type="presParOf" srcId="{A82F4301-471E-E640-9FC3-542445B9C6AE}" destId="{7686DAFE-FAF4-1A4B-AE07-1D32CE960BCB}" srcOrd="13" destOrd="0" presId="urn:microsoft.com/office/officeart/2005/8/layout/bProcess4"/>
    <dgm:cxn modelId="{18910237-BC92-024F-BB13-62B0FD4F2F8A}" type="presParOf" srcId="{A82F4301-471E-E640-9FC3-542445B9C6AE}" destId="{87C6A50A-5270-124A-9903-9E47F60FB054}" srcOrd="14" destOrd="0" presId="urn:microsoft.com/office/officeart/2005/8/layout/bProcess4"/>
    <dgm:cxn modelId="{DD5E677E-41D1-B44C-B23B-38F190DF865C}" type="presParOf" srcId="{87C6A50A-5270-124A-9903-9E47F60FB054}" destId="{AC58983C-8DFA-F04B-B70B-B2FFD14AA78C}" srcOrd="0" destOrd="0" presId="urn:microsoft.com/office/officeart/2005/8/layout/bProcess4"/>
    <dgm:cxn modelId="{22A54411-30CC-AA46-B09A-8714353B12BF}" type="presParOf" srcId="{87C6A50A-5270-124A-9903-9E47F60FB054}" destId="{37696DFB-BAB3-2442-B3BF-5A03D65C6641}" srcOrd="1" destOrd="0" presId="urn:microsoft.com/office/officeart/2005/8/layout/bProcess4"/>
    <dgm:cxn modelId="{C4A811DB-5DE9-054A-A78F-ECBEAA771350}" type="presParOf" srcId="{A82F4301-471E-E640-9FC3-542445B9C6AE}" destId="{096EF20F-DEB4-FC40-96C2-AFAD3E56F7C1}" srcOrd="15" destOrd="0" presId="urn:microsoft.com/office/officeart/2005/8/layout/bProcess4"/>
    <dgm:cxn modelId="{BEC93B8D-0E16-F343-925B-FDF869151ADE}" type="presParOf" srcId="{A82F4301-471E-E640-9FC3-542445B9C6AE}" destId="{E36F1EEA-E6C5-E048-AA19-C67F6E8D0E0A}" srcOrd="16" destOrd="0" presId="urn:microsoft.com/office/officeart/2005/8/layout/bProcess4"/>
    <dgm:cxn modelId="{6A65B9A3-77CD-204C-84E1-7F3E58197ABB}" type="presParOf" srcId="{E36F1EEA-E6C5-E048-AA19-C67F6E8D0E0A}" destId="{83BEE66F-453C-6142-B9D2-4B8355455CB9}" srcOrd="0" destOrd="0" presId="urn:microsoft.com/office/officeart/2005/8/layout/bProcess4"/>
    <dgm:cxn modelId="{9DE42BA4-6DA3-944A-9446-0D918A3BC36D}" type="presParOf" srcId="{E36F1EEA-E6C5-E048-AA19-C67F6E8D0E0A}" destId="{7BA88C32-5FBE-8748-A41F-AA2863E404B1}" srcOrd="1" destOrd="0" presId="urn:microsoft.com/office/officeart/2005/8/layout/b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DDEBCC0-CBD2-114C-973B-81AB2202B6C4}" type="doc">
      <dgm:prSet loTypeId="urn:microsoft.com/office/officeart/2005/8/layout/process4" loCatId="process" qsTypeId="urn:microsoft.com/office/officeart/2005/8/quickstyle/simple1" qsCatId="simple" csTypeId="urn:microsoft.com/office/officeart/2005/8/colors/colorful2" csCatId="colorful"/>
      <dgm:spPr/>
      <dgm:t>
        <a:bodyPr/>
        <a:lstStyle/>
        <a:p>
          <a:endParaRPr lang="es-MX"/>
        </a:p>
      </dgm:t>
    </dgm:pt>
    <dgm:pt modelId="{25F2BE07-3E4C-5E44-91C6-6936D085E72C}">
      <dgm:prSet/>
      <dgm:spPr/>
      <dgm:t>
        <a:bodyPr/>
        <a:lstStyle/>
        <a:p>
          <a:r>
            <a:rPr lang="es-CL"/>
            <a:t>"Lo dispuesto en este artículo no tendrá aplicación cuando el hecho punible se perpetre exclusivamente en contra de la propia persona jurídica”.</a:t>
          </a:r>
        </a:p>
      </dgm:t>
    </dgm:pt>
    <dgm:pt modelId="{67D032E5-615F-1F48-83FD-A09BC0AB37A8}" type="parTrans" cxnId="{D6014FDA-4F69-6145-AFBF-5D757D4EFA12}">
      <dgm:prSet/>
      <dgm:spPr/>
      <dgm:t>
        <a:bodyPr/>
        <a:lstStyle/>
        <a:p>
          <a:endParaRPr lang="es-MX"/>
        </a:p>
      </dgm:t>
    </dgm:pt>
    <dgm:pt modelId="{B7A1141A-600D-464C-B2DD-369180E6FC70}" type="sibTrans" cxnId="{D6014FDA-4F69-6145-AFBF-5D757D4EFA12}">
      <dgm:prSet/>
      <dgm:spPr/>
      <dgm:t>
        <a:bodyPr/>
        <a:lstStyle/>
        <a:p>
          <a:endParaRPr lang="es-MX"/>
        </a:p>
      </dgm:t>
    </dgm:pt>
    <dgm:pt modelId="{B8400E68-8D99-9F45-A38A-66E0FAAA0F81}">
      <dgm:prSet/>
      <dgm:spPr/>
      <dgm:t>
        <a:bodyPr/>
        <a:lstStyle/>
        <a:p>
          <a:r>
            <a:rPr lang="es-CL"/>
            <a:t>Ejemplos: </a:t>
          </a:r>
        </a:p>
      </dgm:t>
    </dgm:pt>
    <dgm:pt modelId="{2214A0FF-ED38-7F4C-9CAF-66DDC5C63EAF}" type="parTrans" cxnId="{A85F8031-F1EC-6C40-9BA6-FE41F5803824}">
      <dgm:prSet/>
      <dgm:spPr/>
      <dgm:t>
        <a:bodyPr/>
        <a:lstStyle/>
        <a:p>
          <a:endParaRPr lang="es-MX"/>
        </a:p>
      </dgm:t>
    </dgm:pt>
    <dgm:pt modelId="{91F92205-5744-E641-8D25-33BB26328414}" type="sibTrans" cxnId="{A85F8031-F1EC-6C40-9BA6-FE41F5803824}">
      <dgm:prSet/>
      <dgm:spPr/>
      <dgm:t>
        <a:bodyPr/>
        <a:lstStyle/>
        <a:p>
          <a:endParaRPr lang="es-MX"/>
        </a:p>
      </dgm:t>
    </dgm:pt>
    <dgm:pt modelId="{00AD2BA3-0F93-A942-AD45-DA119E977F7C}">
      <dgm:prSet/>
      <dgm:spPr/>
      <dgm:t>
        <a:bodyPr/>
        <a:lstStyle/>
        <a:p>
          <a:r>
            <a:rPr lang="es-CL" dirty="0"/>
            <a:t>Procesos donde previsiblemente puedan ser instrumentalizados por un sujeto en su beneficio: fraudes, uso de información privilegiada.</a:t>
          </a:r>
        </a:p>
      </dgm:t>
    </dgm:pt>
    <dgm:pt modelId="{A8807F68-D90E-C846-B9F7-8F19DEE5A96A}" type="parTrans" cxnId="{FB4E2CC0-ADAE-9545-952A-929A2C7B14BF}">
      <dgm:prSet/>
      <dgm:spPr/>
      <dgm:t>
        <a:bodyPr/>
        <a:lstStyle/>
        <a:p>
          <a:endParaRPr lang="es-MX"/>
        </a:p>
      </dgm:t>
    </dgm:pt>
    <dgm:pt modelId="{E04897E3-0798-2149-8696-6EEA948EE91D}" type="sibTrans" cxnId="{FB4E2CC0-ADAE-9545-952A-929A2C7B14BF}">
      <dgm:prSet/>
      <dgm:spPr/>
      <dgm:t>
        <a:bodyPr/>
        <a:lstStyle/>
        <a:p>
          <a:endParaRPr lang="es-MX"/>
        </a:p>
      </dgm:t>
    </dgm:pt>
    <dgm:pt modelId="{8E26A0E1-10CD-8E41-8285-16ADA08495BA}">
      <dgm:prSet/>
      <dgm:spPr/>
      <dgm:t>
        <a:bodyPr/>
        <a:lstStyle/>
        <a:p>
          <a:r>
            <a:rPr lang="es-CL"/>
            <a:t>Procesos donde en forma previsible puedan afectarse intereses de terceros, como en los cuasidelitos contra la salud individual. </a:t>
          </a:r>
        </a:p>
      </dgm:t>
    </dgm:pt>
    <dgm:pt modelId="{4B0554AF-E8D0-CF4A-AAA9-EE45BA19C85C}" type="parTrans" cxnId="{9EA48CDA-890B-6C45-A874-D938F80A7441}">
      <dgm:prSet/>
      <dgm:spPr/>
      <dgm:t>
        <a:bodyPr/>
        <a:lstStyle/>
        <a:p>
          <a:endParaRPr lang="es-MX"/>
        </a:p>
      </dgm:t>
    </dgm:pt>
    <dgm:pt modelId="{7F1A8A54-1FE7-774B-AD27-8F35D2BD08AF}" type="sibTrans" cxnId="{9EA48CDA-890B-6C45-A874-D938F80A7441}">
      <dgm:prSet/>
      <dgm:spPr/>
      <dgm:t>
        <a:bodyPr/>
        <a:lstStyle/>
        <a:p>
          <a:endParaRPr lang="es-MX"/>
        </a:p>
      </dgm:t>
    </dgm:pt>
    <dgm:pt modelId="{E078DBF4-167A-E144-B267-75BAAB08EDD6}" type="pres">
      <dgm:prSet presAssocID="{1DDEBCC0-CBD2-114C-973B-81AB2202B6C4}" presName="Name0" presStyleCnt="0">
        <dgm:presLayoutVars>
          <dgm:dir/>
          <dgm:animLvl val="lvl"/>
          <dgm:resizeHandles val="exact"/>
        </dgm:presLayoutVars>
      </dgm:prSet>
      <dgm:spPr/>
    </dgm:pt>
    <dgm:pt modelId="{5CE06A04-9A62-8040-968F-D644580E93E2}" type="pres">
      <dgm:prSet presAssocID="{B8400E68-8D99-9F45-A38A-66E0FAAA0F81}" presName="boxAndChildren" presStyleCnt="0"/>
      <dgm:spPr/>
    </dgm:pt>
    <dgm:pt modelId="{AE7D256A-00E0-0449-AEDE-5C129339D7A3}" type="pres">
      <dgm:prSet presAssocID="{B8400E68-8D99-9F45-A38A-66E0FAAA0F81}" presName="parentTextBox" presStyleLbl="node1" presStyleIdx="0" presStyleCnt="2"/>
      <dgm:spPr/>
    </dgm:pt>
    <dgm:pt modelId="{6CE8D442-79B0-B043-B997-5E2AC5531EE4}" type="pres">
      <dgm:prSet presAssocID="{B8400E68-8D99-9F45-A38A-66E0FAAA0F81}" presName="entireBox" presStyleLbl="node1" presStyleIdx="0" presStyleCnt="2"/>
      <dgm:spPr/>
    </dgm:pt>
    <dgm:pt modelId="{69B29C16-EAB0-2040-A651-33DAAD2E86EA}" type="pres">
      <dgm:prSet presAssocID="{B8400E68-8D99-9F45-A38A-66E0FAAA0F81}" presName="descendantBox" presStyleCnt="0"/>
      <dgm:spPr/>
    </dgm:pt>
    <dgm:pt modelId="{B97E84FE-34FF-B140-8C36-20B09D8C1030}" type="pres">
      <dgm:prSet presAssocID="{00AD2BA3-0F93-A942-AD45-DA119E977F7C}" presName="childTextBox" presStyleLbl="fgAccFollowNode1" presStyleIdx="0" presStyleCnt="2">
        <dgm:presLayoutVars>
          <dgm:bulletEnabled val="1"/>
        </dgm:presLayoutVars>
      </dgm:prSet>
      <dgm:spPr/>
    </dgm:pt>
    <dgm:pt modelId="{7FDDAEDE-02F6-B449-8B50-18C3DB65D21B}" type="pres">
      <dgm:prSet presAssocID="{8E26A0E1-10CD-8E41-8285-16ADA08495BA}" presName="childTextBox" presStyleLbl="fgAccFollowNode1" presStyleIdx="1" presStyleCnt="2">
        <dgm:presLayoutVars>
          <dgm:bulletEnabled val="1"/>
        </dgm:presLayoutVars>
      </dgm:prSet>
      <dgm:spPr/>
    </dgm:pt>
    <dgm:pt modelId="{C437027A-4428-2F4E-B1F4-E0398D285915}" type="pres">
      <dgm:prSet presAssocID="{B7A1141A-600D-464C-B2DD-369180E6FC70}" presName="sp" presStyleCnt="0"/>
      <dgm:spPr/>
    </dgm:pt>
    <dgm:pt modelId="{81595509-D343-8443-8A6F-16C04F83DD10}" type="pres">
      <dgm:prSet presAssocID="{25F2BE07-3E4C-5E44-91C6-6936D085E72C}" presName="arrowAndChildren" presStyleCnt="0"/>
      <dgm:spPr/>
    </dgm:pt>
    <dgm:pt modelId="{5CB908B0-CD06-2E48-B0A2-D0AA6A5B6811}" type="pres">
      <dgm:prSet presAssocID="{25F2BE07-3E4C-5E44-91C6-6936D085E72C}" presName="parentTextArrow" presStyleLbl="node1" presStyleIdx="1" presStyleCnt="2"/>
      <dgm:spPr/>
    </dgm:pt>
  </dgm:ptLst>
  <dgm:cxnLst>
    <dgm:cxn modelId="{A85F8031-F1EC-6C40-9BA6-FE41F5803824}" srcId="{1DDEBCC0-CBD2-114C-973B-81AB2202B6C4}" destId="{B8400E68-8D99-9F45-A38A-66E0FAAA0F81}" srcOrd="1" destOrd="0" parTransId="{2214A0FF-ED38-7F4C-9CAF-66DDC5C63EAF}" sibTransId="{91F92205-5744-E641-8D25-33BB26328414}"/>
    <dgm:cxn modelId="{511E0B42-1896-A94D-8A54-A325C26F1ACF}" type="presOf" srcId="{B8400E68-8D99-9F45-A38A-66E0FAAA0F81}" destId="{AE7D256A-00E0-0449-AEDE-5C129339D7A3}" srcOrd="0" destOrd="0" presId="urn:microsoft.com/office/officeart/2005/8/layout/process4"/>
    <dgm:cxn modelId="{30156550-ED64-E643-92DF-525560EB66A1}" type="presOf" srcId="{25F2BE07-3E4C-5E44-91C6-6936D085E72C}" destId="{5CB908B0-CD06-2E48-B0A2-D0AA6A5B6811}" srcOrd="0" destOrd="0" presId="urn:microsoft.com/office/officeart/2005/8/layout/process4"/>
    <dgm:cxn modelId="{F70F8154-06BF-7C43-A5B3-829655EEACA2}" type="presOf" srcId="{1DDEBCC0-CBD2-114C-973B-81AB2202B6C4}" destId="{E078DBF4-167A-E144-B267-75BAAB08EDD6}" srcOrd="0" destOrd="0" presId="urn:microsoft.com/office/officeart/2005/8/layout/process4"/>
    <dgm:cxn modelId="{141F9261-F0A3-4B4A-895A-07976879EB79}" type="presOf" srcId="{B8400E68-8D99-9F45-A38A-66E0FAAA0F81}" destId="{6CE8D442-79B0-B043-B997-5E2AC5531EE4}" srcOrd="1" destOrd="0" presId="urn:microsoft.com/office/officeart/2005/8/layout/process4"/>
    <dgm:cxn modelId="{80453793-F46E-844A-B9A8-324033E77287}" type="presOf" srcId="{8E26A0E1-10CD-8E41-8285-16ADA08495BA}" destId="{7FDDAEDE-02F6-B449-8B50-18C3DB65D21B}" srcOrd="0" destOrd="0" presId="urn:microsoft.com/office/officeart/2005/8/layout/process4"/>
    <dgm:cxn modelId="{FB4E2CC0-ADAE-9545-952A-929A2C7B14BF}" srcId="{B8400E68-8D99-9F45-A38A-66E0FAAA0F81}" destId="{00AD2BA3-0F93-A942-AD45-DA119E977F7C}" srcOrd="0" destOrd="0" parTransId="{A8807F68-D90E-C846-B9F7-8F19DEE5A96A}" sibTransId="{E04897E3-0798-2149-8696-6EEA948EE91D}"/>
    <dgm:cxn modelId="{BAD4D5D9-503C-5541-92FB-D3AA520575EF}" type="presOf" srcId="{00AD2BA3-0F93-A942-AD45-DA119E977F7C}" destId="{B97E84FE-34FF-B140-8C36-20B09D8C1030}" srcOrd="0" destOrd="0" presId="urn:microsoft.com/office/officeart/2005/8/layout/process4"/>
    <dgm:cxn modelId="{D6014FDA-4F69-6145-AFBF-5D757D4EFA12}" srcId="{1DDEBCC0-CBD2-114C-973B-81AB2202B6C4}" destId="{25F2BE07-3E4C-5E44-91C6-6936D085E72C}" srcOrd="0" destOrd="0" parTransId="{67D032E5-615F-1F48-83FD-A09BC0AB37A8}" sibTransId="{B7A1141A-600D-464C-B2DD-369180E6FC70}"/>
    <dgm:cxn modelId="{9EA48CDA-890B-6C45-A874-D938F80A7441}" srcId="{B8400E68-8D99-9F45-A38A-66E0FAAA0F81}" destId="{8E26A0E1-10CD-8E41-8285-16ADA08495BA}" srcOrd="1" destOrd="0" parTransId="{4B0554AF-E8D0-CF4A-AAA9-EE45BA19C85C}" sibTransId="{7F1A8A54-1FE7-774B-AD27-8F35D2BD08AF}"/>
    <dgm:cxn modelId="{32AFEDA2-12DB-CE46-8A80-2F956EA953A5}" type="presParOf" srcId="{E078DBF4-167A-E144-B267-75BAAB08EDD6}" destId="{5CE06A04-9A62-8040-968F-D644580E93E2}" srcOrd="0" destOrd="0" presId="urn:microsoft.com/office/officeart/2005/8/layout/process4"/>
    <dgm:cxn modelId="{135A387A-1380-984B-B5A2-02CDA2087959}" type="presParOf" srcId="{5CE06A04-9A62-8040-968F-D644580E93E2}" destId="{AE7D256A-00E0-0449-AEDE-5C129339D7A3}" srcOrd="0" destOrd="0" presId="urn:microsoft.com/office/officeart/2005/8/layout/process4"/>
    <dgm:cxn modelId="{C9AEF556-CD1A-CE4F-AD08-11BF470AC9C8}" type="presParOf" srcId="{5CE06A04-9A62-8040-968F-D644580E93E2}" destId="{6CE8D442-79B0-B043-B997-5E2AC5531EE4}" srcOrd="1" destOrd="0" presId="urn:microsoft.com/office/officeart/2005/8/layout/process4"/>
    <dgm:cxn modelId="{D577834F-42FE-464F-A21B-83BFA42A35DC}" type="presParOf" srcId="{5CE06A04-9A62-8040-968F-D644580E93E2}" destId="{69B29C16-EAB0-2040-A651-33DAAD2E86EA}" srcOrd="2" destOrd="0" presId="urn:microsoft.com/office/officeart/2005/8/layout/process4"/>
    <dgm:cxn modelId="{95CDACEC-F100-A04D-B4EC-41495D98F656}" type="presParOf" srcId="{69B29C16-EAB0-2040-A651-33DAAD2E86EA}" destId="{B97E84FE-34FF-B140-8C36-20B09D8C1030}" srcOrd="0" destOrd="0" presId="urn:microsoft.com/office/officeart/2005/8/layout/process4"/>
    <dgm:cxn modelId="{6E9AEEC5-2D2C-0844-9D8B-28B987541001}" type="presParOf" srcId="{69B29C16-EAB0-2040-A651-33DAAD2E86EA}" destId="{7FDDAEDE-02F6-B449-8B50-18C3DB65D21B}" srcOrd="1" destOrd="0" presId="urn:microsoft.com/office/officeart/2005/8/layout/process4"/>
    <dgm:cxn modelId="{122BCDB5-9003-1047-8EF8-16FA73D95B3E}" type="presParOf" srcId="{E078DBF4-167A-E144-B267-75BAAB08EDD6}" destId="{C437027A-4428-2F4E-B1F4-E0398D285915}" srcOrd="1" destOrd="0" presId="urn:microsoft.com/office/officeart/2005/8/layout/process4"/>
    <dgm:cxn modelId="{C5C124D9-6F99-7648-A27B-BBC4378BB87C}" type="presParOf" srcId="{E078DBF4-167A-E144-B267-75BAAB08EDD6}" destId="{81595509-D343-8443-8A6F-16C04F83DD10}" srcOrd="2" destOrd="0" presId="urn:microsoft.com/office/officeart/2005/8/layout/process4"/>
    <dgm:cxn modelId="{8C9FEE50-25D5-F74A-AF3D-BA2B3C6C53D1}" type="presParOf" srcId="{81595509-D343-8443-8A6F-16C04F83DD10}" destId="{5CB908B0-CD06-2E48-B0A2-D0AA6A5B6811}"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930A4C-25D9-6649-A9F9-7E8D1D64BE5B}">
      <dsp:nvSpPr>
        <dsp:cNvPr id="0" name=""/>
        <dsp:cNvSpPr/>
      </dsp:nvSpPr>
      <dsp:spPr>
        <a:xfrm>
          <a:off x="4509" y="959492"/>
          <a:ext cx="1971650" cy="1182990"/>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s-CL" sz="1500" kern="1200"/>
            <a:t>Ampliación de personas jurídicas que pueden responder</a:t>
          </a:r>
        </a:p>
      </dsp:txBody>
      <dsp:txXfrm>
        <a:off x="39158" y="994141"/>
        <a:ext cx="1902352" cy="1113692"/>
      </dsp:txXfrm>
    </dsp:sp>
    <dsp:sp modelId="{2712C448-CA39-3E42-ABD8-0A4F8FA1F7D8}">
      <dsp:nvSpPr>
        <dsp:cNvPr id="0" name=""/>
        <dsp:cNvSpPr/>
      </dsp:nvSpPr>
      <dsp:spPr>
        <a:xfrm>
          <a:off x="2149664" y="1306502"/>
          <a:ext cx="417989" cy="488969"/>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s-MX" sz="1200" kern="1200"/>
        </a:p>
      </dsp:txBody>
      <dsp:txXfrm>
        <a:off x="2149664" y="1404296"/>
        <a:ext cx="292592" cy="293381"/>
      </dsp:txXfrm>
    </dsp:sp>
    <dsp:sp modelId="{D3A3AC3C-AE14-1646-9832-96C2A92F82AC}">
      <dsp:nvSpPr>
        <dsp:cNvPr id="0" name=""/>
        <dsp:cNvSpPr/>
      </dsp:nvSpPr>
      <dsp:spPr>
        <a:xfrm>
          <a:off x="2764819" y="959492"/>
          <a:ext cx="1971650" cy="1182990"/>
        </a:xfrm>
        <a:prstGeom prst="roundRect">
          <a:avLst>
            <a:gd name="adj" fmla="val 10000"/>
          </a:avLst>
        </a:prstGeom>
        <a:solidFill>
          <a:schemeClr val="accent5">
            <a:hueOff val="-79958"/>
            <a:satOff val="-2966"/>
            <a:lumOff val="4706"/>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s-CL" sz="1500" kern="1200"/>
            <a:t>Ampliación del catálogo de delitos por los que responde</a:t>
          </a:r>
        </a:p>
      </dsp:txBody>
      <dsp:txXfrm>
        <a:off x="2799468" y="994141"/>
        <a:ext cx="1902352" cy="1113692"/>
      </dsp:txXfrm>
    </dsp:sp>
    <dsp:sp modelId="{3BF188D4-3077-8C4A-A4FB-4AF4E1FF017D}">
      <dsp:nvSpPr>
        <dsp:cNvPr id="0" name=""/>
        <dsp:cNvSpPr/>
      </dsp:nvSpPr>
      <dsp:spPr>
        <a:xfrm>
          <a:off x="4909975" y="1306502"/>
          <a:ext cx="417989" cy="488969"/>
        </a:xfrm>
        <a:prstGeom prst="rightArrow">
          <a:avLst>
            <a:gd name="adj1" fmla="val 60000"/>
            <a:gd name="adj2" fmla="val 50000"/>
          </a:avLst>
        </a:prstGeom>
        <a:solidFill>
          <a:schemeClr val="accent5">
            <a:hueOff val="-119936"/>
            <a:satOff val="-4449"/>
            <a:lumOff val="7059"/>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s-MX" sz="1200" kern="1200"/>
        </a:p>
      </dsp:txBody>
      <dsp:txXfrm>
        <a:off x="4909975" y="1404296"/>
        <a:ext cx="292592" cy="293381"/>
      </dsp:txXfrm>
    </dsp:sp>
    <dsp:sp modelId="{225EF759-DC18-3943-A74B-10298413EA72}">
      <dsp:nvSpPr>
        <dsp:cNvPr id="0" name=""/>
        <dsp:cNvSpPr/>
      </dsp:nvSpPr>
      <dsp:spPr>
        <a:xfrm>
          <a:off x="5525130" y="959492"/>
          <a:ext cx="1971650" cy="1182990"/>
        </a:xfrm>
        <a:prstGeom prst="roundRect">
          <a:avLst>
            <a:gd name="adj" fmla="val 10000"/>
          </a:avLst>
        </a:prstGeom>
        <a:solidFill>
          <a:schemeClr val="accent5">
            <a:hueOff val="-159915"/>
            <a:satOff val="-5931"/>
            <a:lumOff val="9411"/>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s-CL" sz="1500" kern="1200"/>
            <a:t>Ampliación de grupo de sujetos cuya actuación debe ser controlada</a:t>
          </a:r>
        </a:p>
      </dsp:txBody>
      <dsp:txXfrm>
        <a:off x="5559779" y="994141"/>
        <a:ext cx="1902352" cy="1113692"/>
      </dsp:txXfrm>
    </dsp:sp>
    <dsp:sp modelId="{1D79387D-0A85-2249-81A7-A543B54BFB5A}">
      <dsp:nvSpPr>
        <dsp:cNvPr id="0" name=""/>
        <dsp:cNvSpPr/>
      </dsp:nvSpPr>
      <dsp:spPr>
        <a:xfrm>
          <a:off x="7670285" y="1306502"/>
          <a:ext cx="417989" cy="488969"/>
        </a:xfrm>
        <a:prstGeom prst="rightArrow">
          <a:avLst>
            <a:gd name="adj1" fmla="val 60000"/>
            <a:gd name="adj2" fmla="val 50000"/>
          </a:avLst>
        </a:prstGeom>
        <a:solidFill>
          <a:schemeClr val="accent5">
            <a:hueOff val="-239873"/>
            <a:satOff val="-8897"/>
            <a:lumOff val="14117"/>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s-MX" sz="1200" kern="1200"/>
        </a:p>
      </dsp:txBody>
      <dsp:txXfrm>
        <a:off x="7670285" y="1404296"/>
        <a:ext cx="292592" cy="293381"/>
      </dsp:txXfrm>
    </dsp:sp>
    <dsp:sp modelId="{C99DD895-592F-9D45-ABA1-048AC62A0062}">
      <dsp:nvSpPr>
        <dsp:cNvPr id="0" name=""/>
        <dsp:cNvSpPr/>
      </dsp:nvSpPr>
      <dsp:spPr>
        <a:xfrm>
          <a:off x="8285440" y="959492"/>
          <a:ext cx="1971650" cy="1182990"/>
        </a:xfrm>
        <a:prstGeom prst="roundRect">
          <a:avLst>
            <a:gd name="adj" fmla="val 10000"/>
          </a:avLst>
        </a:prstGeom>
        <a:solidFill>
          <a:schemeClr val="accent5">
            <a:hueOff val="-239873"/>
            <a:satOff val="-8897"/>
            <a:lumOff val="14117"/>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s-CL" sz="1500" kern="1200"/>
            <a:t>Ampliación a supuestos que no son cometidos en interés o beneficio de la persona jurídica. </a:t>
          </a:r>
        </a:p>
      </dsp:txBody>
      <dsp:txXfrm>
        <a:off x="8320089" y="994141"/>
        <a:ext cx="1902352" cy="111369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E1DFEC-F7D7-C74D-AF39-857EE65433C2}">
      <dsp:nvSpPr>
        <dsp:cNvPr id="0" name=""/>
        <dsp:cNvSpPr/>
      </dsp:nvSpPr>
      <dsp:spPr>
        <a:xfrm>
          <a:off x="2264" y="383228"/>
          <a:ext cx="1796557" cy="107793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CL" sz="1200" kern="1200"/>
            <a:t>Delitos asociados al fraude o falsedades relativas a información bursátil (CMF) o relativos a información requerida por el Banco Central</a:t>
          </a:r>
          <a:endParaRPr lang="en-US" sz="1200" kern="1200"/>
        </a:p>
      </dsp:txBody>
      <dsp:txXfrm>
        <a:off x="2264" y="383228"/>
        <a:ext cx="1796557" cy="1077934"/>
      </dsp:txXfrm>
    </dsp:sp>
    <dsp:sp modelId="{FB992175-1ED3-F841-8D15-A8D163EF2912}">
      <dsp:nvSpPr>
        <dsp:cNvPr id="0" name=""/>
        <dsp:cNvSpPr/>
      </dsp:nvSpPr>
      <dsp:spPr>
        <a:xfrm>
          <a:off x="1978478" y="383228"/>
          <a:ext cx="1796557" cy="107793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CL" sz="1200" kern="1200"/>
            <a:t>Uso de información privilegiada. </a:t>
          </a:r>
          <a:endParaRPr lang="en-US" sz="1200" kern="1200"/>
        </a:p>
      </dsp:txBody>
      <dsp:txXfrm>
        <a:off x="1978478" y="383228"/>
        <a:ext cx="1796557" cy="1077934"/>
      </dsp:txXfrm>
    </dsp:sp>
    <dsp:sp modelId="{90A615CF-7424-2246-8553-6698EF15EE4C}">
      <dsp:nvSpPr>
        <dsp:cNvPr id="0" name=""/>
        <dsp:cNvSpPr/>
      </dsp:nvSpPr>
      <dsp:spPr>
        <a:xfrm>
          <a:off x="3954691" y="383228"/>
          <a:ext cx="1796557" cy="107793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CL" sz="1200" kern="1200"/>
            <a:t>Colusión y otros delitos contenidos en el DL. 211</a:t>
          </a:r>
          <a:endParaRPr lang="en-US" sz="1200" kern="1200"/>
        </a:p>
      </dsp:txBody>
      <dsp:txXfrm>
        <a:off x="3954691" y="383228"/>
        <a:ext cx="1796557" cy="1077934"/>
      </dsp:txXfrm>
    </dsp:sp>
    <dsp:sp modelId="{D07DEE9A-EBE9-2F4C-8EBD-9EA31F9BFF94}">
      <dsp:nvSpPr>
        <dsp:cNvPr id="0" name=""/>
        <dsp:cNvSpPr/>
      </dsp:nvSpPr>
      <dsp:spPr>
        <a:xfrm>
          <a:off x="5930905" y="383228"/>
          <a:ext cx="1796557" cy="107793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CL" sz="1200" kern="1200"/>
            <a:t>Invasión del giro bancario</a:t>
          </a:r>
          <a:endParaRPr lang="en-US" sz="1200" kern="1200"/>
        </a:p>
      </dsp:txBody>
      <dsp:txXfrm>
        <a:off x="5930905" y="383228"/>
        <a:ext cx="1796557" cy="1077934"/>
      </dsp:txXfrm>
    </dsp:sp>
    <dsp:sp modelId="{B6BC0C60-7926-C443-89C5-28951DCC43FE}">
      <dsp:nvSpPr>
        <dsp:cNvPr id="0" name=""/>
        <dsp:cNvSpPr/>
      </dsp:nvSpPr>
      <dsp:spPr>
        <a:xfrm>
          <a:off x="990371" y="1640819"/>
          <a:ext cx="1796557" cy="107793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CL" sz="1200" kern="1200"/>
            <a:t>Acuerdos abusivos del Directorio</a:t>
          </a:r>
          <a:endParaRPr lang="en-US" sz="1200" kern="1200"/>
        </a:p>
      </dsp:txBody>
      <dsp:txXfrm>
        <a:off x="990371" y="1640819"/>
        <a:ext cx="1796557" cy="1077934"/>
      </dsp:txXfrm>
    </dsp:sp>
    <dsp:sp modelId="{B5CCEDFE-67A5-E046-B436-3A93AEC554FE}">
      <dsp:nvSpPr>
        <dsp:cNvPr id="0" name=""/>
        <dsp:cNvSpPr/>
      </dsp:nvSpPr>
      <dsp:spPr>
        <a:xfrm>
          <a:off x="2966585" y="1640819"/>
          <a:ext cx="1796557" cy="107793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CL" sz="1200" kern="1200"/>
            <a:t>Negociación incompatible</a:t>
          </a:r>
          <a:endParaRPr lang="en-US" sz="1200" kern="1200"/>
        </a:p>
      </dsp:txBody>
      <dsp:txXfrm>
        <a:off x="2966585" y="1640819"/>
        <a:ext cx="1796557" cy="1077934"/>
      </dsp:txXfrm>
    </dsp:sp>
    <dsp:sp modelId="{030B271E-14A3-DF44-A5FA-2BCD98DF4B5A}">
      <dsp:nvSpPr>
        <dsp:cNvPr id="0" name=""/>
        <dsp:cNvSpPr/>
      </dsp:nvSpPr>
      <dsp:spPr>
        <a:xfrm>
          <a:off x="4942798" y="1640819"/>
          <a:ext cx="1796557" cy="107793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CL" sz="1200" kern="1200"/>
            <a:t>Adulteración de precios por medios fraudulentos. </a:t>
          </a:r>
          <a:endParaRPr lang="en-US" sz="1200" kern="1200"/>
        </a:p>
      </dsp:txBody>
      <dsp:txXfrm>
        <a:off x="4942798" y="1640819"/>
        <a:ext cx="1796557" cy="107793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5511F3-41E4-9D4C-96D1-99C0045E8AA4}">
      <dsp:nvSpPr>
        <dsp:cNvPr id="0" name=""/>
        <dsp:cNvSpPr/>
      </dsp:nvSpPr>
      <dsp:spPr>
        <a:xfrm rot="5400000">
          <a:off x="2177386" y="705102"/>
          <a:ext cx="1101527" cy="132804"/>
        </a:xfrm>
        <a:prstGeom prst="rect">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28F6DC3-8D6D-7848-94E7-B872C37E5D4F}">
      <dsp:nvSpPr>
        <dsp:cNvPr id="0" name=""/>
        <dsp:cNvSpPr/>
      </dsp:nvSpPr>
      <dsp:spPr>
        <a:xfrm>
          <a:off x="2430440" y="1601"/>
          <a:ext cx="1475606" cy="885363"/>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s-CL" sz="1100" kern="1200"/>
            <a:t>Financiamiento ilegal de candidaturas o partidos políticos (art. 30, ley 19.884)</a:t>
          </a:r>
        </a:p>
      </dsp:txBody>
      <dsp:txXfrm>
        <a:off x="2456371" y="27532"/>
        <a:ext cx="1423744" cy="833501"/>
      </dsp:txXfrm>
    </dsp:sp>
    <dsp:sp modelId="{979A4CE9-90DF-0347-BCD3-17129D20CFA4}">
      <dsp:nvSpPr>
        <dsp:cNvPr id="0" name=""/>
        <dsp:cNvSpPr/>
      </dsp:nvSpPr>
      <dsp:spPr>
        <a:xfrm rot="5400000">
          <a:off x="2177386" y="1811806"/>
          <a:ext cx="1101527" cy="132804"/>
        </a:xfrm>
        <a:prstGeom prst="rect">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F4CCEE1-C9FD-FD45-8C0A-98064B10BBED}">
      <dsp:nvSpPr>
        <dsp:cNvPr id="0" name=""/>
        <dsp:cNvSpPr/>
      </dsp:nvSpPr>
      <dsp:spPr>
        <a:xfrm>
          <a:off x="2430440" y="1108305"/>
          <a:ext cx="1475606" cy="885363"/>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s-CL" sz="1100" kern="1200"/>
            <a:t>Delitos contenidos en el Código Tributario.</a:t>
          </a:r>
        </a:p>
      </dsp:txBody>
      <dsp:txXfrm>
        <a:off x="2456371" y="1134236"/>
        <a:ext cx="1423744" cy="833501"/>
      </dsp:txXfrm>
    </dsp:sp>
    <dsp:sp modelId="{1FBA431F-A32B-AF4E-8002-6161691ECA31}">
      <dsp:nvSpPr>
        <dsp:cNvPr id="0" name=""/>
        <dsp:cNvSpPr/>
      </dsp:nvSpPr>
      <dsp:spPr>
        <a:xfrm>
          <a:off x="2730738" y="2365159"/>
          <a:ext cx="1957379" cy="132804"/>
        </a:xfrm>
        <a:prstGeom prst="rect">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B8A0FB0-D463-3246-99FC-98D62AA30438}">
      <dsp:nvSpPr>
        <dsp:cNvPr id="0" name=""/>
        <dsp:cNvSpPr/>
      </dsp:nvSpPr>
      <dsp:spPr>
        <a:xfrm>
          <a:off x="2430440" y="2215010"/>
          <a:ext cx="1475606" cy="885363"/>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s-CL" sz="1100" kern="1200"/>
            <a:t>Delitos contenidos en la Ordenanza de Aduanas.</a:t>
          </a:r>
        </a:p>
      </dsp:txBody>
      <dsp:txXfrm>
        <a:off x="2456371" y="2240941"/>
        <a:ext cx="1423744" cy="833501"/>
      </dsp:txXfrm>
    </dsp:sp>
    <dsp:sp modelId="{44D42720-50D4-3E47-B71A-154F65B927EA}">
      <dsp:nvSpPr>
        <dsp:cNvPr id="0" name=""/>
        <dsp:cNvSpPr/>
      </dsp:nvSpPr>
      <dsp:spPr>
        <a:xfrm rot="16200000">
          <a:off x="4139942" y="1811806"/>
          <a:ext cx="1101527" cy="132804"/>
        </a:xfrm>
        <a:prstGeom prst="rect">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2C19FD1-44C6-7D4F-B308-1A6D81755651}">
      <dsp:nvSpPr>
        <dsp:cNvPr id="0" name=""/>
        <dsp:cNvSpPr/>
      </dsp:nvSpPr>
      <dsp:spPr>
        <a:xfrm>
          <a:off x="4392996" y="2215010"/>
          <a:ext cx="1475606" cy="885363"/>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s-CL" sz="1100" kern="1200"/>
            <a:t>Delitos contenidos en la Ley General de Urbanismo y Construcciones</a:t>
          </a:r>
        </a:p>
      </dsp:txBody>
      <dsp:txXfrm>
        <a:off x="4418927" y="2240941"/>
        <a:ext cx="1423744" cy="833501"/>
      </dsp:txXfrm>
    </dsp:sp>
    <dsp:sp modelId="{448AB00F-0E42-6F40-A85E-35A52DB41C46}">
      <dsp:nvSpPr>
        <dsp:cNvPr id="0" name=""/>
        <dsp:cNvSpPr/>
      </dsp:nvSpPr>
      <dsp:spPr>
        <a:xfrm rot="16200000">
          <a:off x="4139942" y="705102"/>
          <a:ext cx="1101527" cy="132804"/>
        </a:xfrm>
        <a:prstGeom prst="rect">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4D72680-2830-2F4F-8EA8-587E6ECEC7AF}">
      <dsp:nvSpPr>
        <dsp:cNvPr id="0" name=""/>
        <dsp:cNvSpPr/>
      </dsp:nvSpPr>
      <dsp:spPr>
        <a:xfrm>
          <a:off x="4392996" y="1108305"/>
          <a:ext cx="1475606" cy="885363"/>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s-CL" sz="1100" kern="1200"/>
            <a:t>Falsificación de instrumento público y privado (art. 194 y 196 del CP)</a:t>
          </a:r>
        </a:p>
      </dsp:txBody>
      <dsp:txXfrm>
        <a:off x="4418927" y="1134236"/>
        <a:ext cx="1423744" cy="833501"/>
      </dsp:txXfrm>
    </dsp:sp>
    <dsp:sp modelId="{0C4CC731-5521-3449-9DC1-C618865A9636}">
      <dsp:nvSpPr>
        <dsp:cNvPr id="0" name=""/>
        <dsp:cNvSpPr/>
      </dsp:nvSpPr>
      <dsp:spPr>
        <a:xfrm>
          <a:off x="4693294" y="151750"/>
          <a:ext cx="1957379" cy="132804"/>
        </a:xfrm>
        <a:prstGeom prst="rect">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6D62E59-4A10-B149-8529-7DB64822BD9B}">
      <dsp:nvSpPr>
        <dsp:cNvPr id="0" name=""/>
        <dsp:cNvSpPr/>
      </dsp:nvSpPr>
      <dsp:spPr>
        <a:xfrm>
          <a:off x="4392996" y="1601"/>
          <a:ext cx="1475606" cy="885363"/>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s-CL" sz="1100" kern="1200"/>
            <a:t>Delitos concursales, cuyo texto también es modificado (art. 463 y ss. del CP)</a:t>
          </a:r>
        </a:p>
      </dsp:txBody>
      <dsp:txXfrm>
        <a:off x="4418927" y="27532"/>
        <a:ext cx="1423744" cy="833501"/>
      </dsp:txXfrm>
    </dsp:sp>
    <dsp:sp modelId="{7686DAFE-FAF4-1A4B-AE07-1D32CE960BCB}">
      <dsp:nvSpPr>
        <dsp:cNvPr id="0" name=""/>
        <dsp:cNvSpPr/>
      </dsp:nvSpPr>
      <dsp:spPr>
        <a:xfrm rot="5400000">
          <a:off x="6102498" y="705102"/>
          <a:ext cx="1101527" cy="132804"/>
        </a:xfrm>
        <a:prstGeom prst="rect">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4C1F6B2-54C0-6F41-9B04-E7DEAE5048C8}">
      <dsp:nvSpPr>
        <dsp:cNvPr id="0" name=""/>
        <dsp:cNvSpPr/>
      </dsp:nvSpPr>
      <dsp:spPr>
        <a:xfrm>
          <a:off x="6355553" y="1601"/>
          <a:ext cx="1475606" cy="885363"/>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s-CL" sz="1100" kern="1200"/>
            <a:t>Delitos contenidos en la Ley 17.336 sobre propiedad intelectual</a:t>
          </a:r>
        </a:p>
      </dsp:txBody>
      <dsp:txXfrm>
        <a:off x="6381484" y="27532"/>
        <a:ext cx="1423744" cy="833501"/>
      </dsp:txXfrm>
    </dsp:sp>
    <dsp:sp modelId="{096EF20F-DEB4-FC40-96C2-AFAD3E56F7C1}">
      <dsp:nvSpPr>
        <dsp:cNvPr id="0" name=""/>
        <dsp:cNvSpPr/>
      </dsp:nvSpPr>
      <dsp:spPr>
        <a:xfrm rot="5400000">
          <a:off x="6102498" y="1811806"/>
          <a:ext cx="1101527" cy="132804"/>
        </a:xfrm>
        <a:prstGeom prst="rect">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7696DFB-BAB3-2442-B3BF-5A03D65C6641}">
      <dsp:nvSpPr>
        <dsp:cNvPr id="0" name=""/>
        <dsp:cNvSpPr/>
      </dsp:nvSpPr>
      <dsp:spPr>
        <a:xfrm>
          <a:off x="6355553" y="1108305"/>
          <a:ext cx="1475606" cy="885363"/>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s-CL" sz="1100" kern="1200"/>
            <a:t>Atentados contra el medio ambiente, cuyo texto también es modificado (art. 305 y ss.)</a:t>
          </a:r>
        </a:p>
      </dsp:txBody>
      <dsp:txXfrm>
        <a:off x="6381484" y="1134236"/>
        <a:ext cx="1423744" cy="833501"/>
      </dsp:txXfrm>
    </dsp:sp>
    <dsp:sp modelId="{7BA88C32-5FBE-8748-A41F-AA2863E404B1}">
      <dsp:nvSpPr>
        <dsp:cNvPr id="0" name=""/>
        <dsp:cNvSpPr/>
      </dsp:nvSpPr>
      <dsp:spPr>
        <a:xfrm>
          <a:off x="6355553" y="2215010"/>
          <a:ext cx="1475606" cy="885363"/>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s-CL" sz="1100" kern="1200"/>
            <a:t>Delitos referidos al uso de aguas (Art. 459, 460, 460 bis, 461 del CP)</a:t>
          </a:r>
        </a:p>
      </dsp:txBody>
      <dsp:txXfrm>
        <a:off x="6381484" y="2240941"/>
        <a:ext cx="1423744" cy="83350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E8D442-79B0-B043-B997-5E2AC5531EE4}">
      <dsp:nvSpPr>
        <dsp:cNvPr id="0" name=""/>
        <dsp:cNvSpPr/>
      </dsp:nvSpPr>
      <dsp:spPr>
        <a:xfrm>
          <a:off x="0" y="3184858"/>
          <a:ext cx="6151562" cy="2089611"/>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206248" rIns="206248" bIns="206248" numCol="1" spcCol="1270" anchor="ctr" anchorCtr="0">
          <a:noAutofit/>
        </a:bodyPr>
        <a:lstStyle/>
        <a:p>
          <a:pPr marL="0" lvl="0" indent="0" algn="ctr" defTabSz="1289050">
            <a:lnSpc>
              <a:spcPct val="90000"/>
            </a:lnSpc>
            <a:spcBef>
              <a:spcPct val="0"/>
            </a:spcBef>
            <a:spcAft>
              <a:spcPct val="35000"/>
            </a:spcAft>
            <a:buNone/>
          </a:pPr>
          <a:r>
            <a:rPr lang="es-CL" sz="2900" kern="1200"/>
            <a:t>Ejemplos: </a:t>
          </a:r>
        </a:p>
      </dsp:txBody>
      <dsp:txXfrm>
        <a:off x="0" y="3184858"/>
        <a:ext cx="6151562" cy="1128390"/>
      </dsp:txXfrm>
    </dsp:sp>
    <dsp:sp modelId="{B97E84FE-34FF-B140-8C36-20B09D8C1030}">
      <dsp:nvSpPr>
        <dsp:cNvPr id="0" name=""/>
        <dsp:cNvSpPr/>
      </dsp:nvSpPr>
      <dsp:spPr>
        <a:xfrm>
          <a:off x="0" y="4271456"/>
          <a:ext cx="3075781" cy="961221"/>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9050" rIns="106680" bIns="19050" numCol="1" spcCol="1270" anchor="ctr" anchorCtr="0">
          <a:noAutofit/>
        </a:bodyPr>
        <a:lstStyle/>
        <a:p>
          <a:pPr marL="0" lvl="0" indent="0" algn="ctr" defTabSz="666750">
            <a:lnSpc>
              <a:spcPct val="90000"/>
            </a:lnSpc>
            <a:spcBef>
              <a:spcPct val="0"/>
            </a:spcBef>
            <a:spcAft>
              <a:spcPct val="35000"/>
            </a:spcAft>
            <a:buNone/>
          </a:pPr>
          <a:r>
            <a:rPr lang="es-CL" sz="1500" kern="1200" dirty="0"/>
            <a:t>Procesos donde previsiblemente puedan ser instrumentalizados por un sujeto en su beneficio: fraudes, uso de información privilegiada.</a:t>
          </a:r>
        </a:p>
      </dsp:txBody>
      <dsp:txXfrm>
        <a:off x="0" y="4271456"/>
        <a:ext cx="3075781" cy="961221"/>
      </dsp:txXfrm>
    </dsp:sp>
    <dsp:sp modelId="{7FDDAEDE-02F6-B449-8B50-18C3DB65D21B}">
      <dsp:nvSpPr>
        <dsp:cNvPr id="0" name=""/>
        <dsp:cNvSpPr/>
      </dsp:nvSpPr>
      <dsp:spPr>
        <a:xfrm>
          <a:off x="3075781" y="4271456"/>
          <a:ext cx="3075781" cy="961221"/>
        </a:xfrm>
        <a:prstGeom prst="rect">
          <a:avLst/>
        </a:prstGeom>
        <a:solidFill>
          <a:schemeClr val="accent2">
            <a:tint val="40000"/>
            <a:alpha val="90000"/>
            <a:hueOff val="-10945986"/>
            <a:satOff val="31321"/>
            <a:lumOff val="-2084"/>
            <a:alphaOff val="0"/>
          </a:schemeClr>
        </a:solidFill>
        <a:ln w="12700" cap="flat" cmpd="sng" algn="ctr">
          <a:solidFill>
            <a:schemeClr val="accent2">
              <a:tint val="40000"/>
              <a:alpha val="90000"/>
              <a:hueOff val="-10945986"/>
              <a:satOff val="31321"/>
              <a:lumOff val="-208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9050" rIns="106680" bIns="19050" numCol="1" spcCol="1270" anchor="ctr" anchorCtr="0">
          <a:noAutofit/>
        </a:bodyPr>
        <a:lstStyle/>
        <a:p>
          <a:pPr marL="0" lvl="0" indent="0" algn="ctr" defTabSz="666750">
            <a:lnSpc>
              <a:spcPct val="90000"/>
            </a:lnSpc>
            <a:spcBef>
              <a:spcPct val="0"/>
            </a:spcBef>
            <a:spcAft>
              <a:spcPct val="35000"/>
            </a:spcAft>
            <a:buNone/>
          </a:pPr>
          <a:r>
            <a:rPr lang="es-CL" sz="1500" kern="1200"/>
            <a:t>Procesos donde en forma previsible puedan afectarse intereses de terceros, como en los cuasidelitos contra la salud individual. </a:t>
          </a:r>
        </a:p>
      </dsp:txBody>
      <dsp:txXfrm>
        <a:off x="3075781" y="4271456"/>
        <a:ext cx="3075781" cy="961221"/>
      </dsp:txXfrm>
    </dsp:sp>
    <dsp:sp modelId="{5CB908B0-CD06-2E48-B0A2-D0AA6A5B6811}">
      <dsp:nvSpPr>
        <dsp:cNvPr id="0" name=""/>
        <dsp:cNvSpPr/>
      </dsp:nvSpPr>
      <dsp:spPr>
        <a:xfrm rot="10800000">
          <a:off x="0" y="2379"/>
          <a:ext cx="6151562" cy="3213823"/>
        </a:xfrm>
        <a:prstGeom prst="upArrowCallout">
          <a:avLst/>
        </a:prstGeom>
        <a:solidFill>
          <a:schemeClr val="accent2">
            <a:hueOff val="-10351888"/>
            <a:satOff val="45859"/>
            <a:lumOff val="-16864"/>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206248" rIns="206248" bIns="206248" numCol="1" spcCol="1270" anchor="ctr" anchorCtr="0">
          <a:noAutofit/>
        </a:bodyPr>
        <a:lstStyle/>
        <a:p>
          <a:pPr marL="0" lvl="0" indent="0" algn="ctr" defTabSz="1289050">
            <a:lnSpc>
              <a:spcPct val="90000"/>
            </a:lnSpc>
            <a:spcBef>
              <a:spcPct val="0"/>
            </a:spcBef>
            <a:spcAft>
              <a:spcPct val="35000"/>
            </a:spcAft>
            <a:buNone/>
          </a:pPr>
          <a:r>
            <a:rPr lang="es-CL" sz="2900" kern="1200"/>
            <a:t>"Lo dispuesto en este artículo no tendrá aplicación cuando el hecho punible se perpetre exclusivamente en contra de la propia persona jurídica”.</a:t>
          </a:r>
        </a:p>
      </dsp:txBody>
      <dsp:txXfrm rot="10800000">
        <a:off x="0" y="2379"/>
        <a:ext cx="6151562" cy="2088246"/>
      </dsp:txXfrm>
    </dsp:sp>
  </dsp:spTree>
</dsp:drawing>
</file>

<file path=ppt/diagrams/layout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s-MX"/>
              <a:t>Haz clic para modificar el estilo de título del patrón</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MX"/>
              <a:t>Haz clic para editar el estilo de subtítulo del patrón</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dirty="0"/>
              <a:t>6/7/23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‹Nº›</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a:t>Haz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dirty="0"/>
              <a:t>6/7/23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s-MX"/>
              <a:t>Haz clic para modificar el estilo de título del patrón</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dirty="0"/>
              <a:t>6/7/23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a:t>Haz clic para modificar el estilo de título del patrón</a:t>
            </a:r>
            <a:endParaRPr lang="en-US" dirty="0"/>
          </a:p>
        </p:txBody>
      </p:sp>
      <p:sp>
        <p:nvSpPr>
          <p:cNvPr id="3" name="Content Placeholder 2"/>
          <p:cNvSpPr>
            <a:spLocks noGrp="1"/>
          </p:cNvSpPr>
          <p:nvPr>
            <p:ph idx="1"/>
          </p:nvPr>
        </p:nvSpPr>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7" name="Date Placeholder 6"/>
          <p:cNvSpPr>
            <a:spLocks noGrp="1"/>
          </p:cNvSpPr>
          <p:nvPr>
            <p:ph type="dt" sz="half" idx="10"/>
          </p:nvPr>
        </p:nvSpPr>
        <p:spPr/>
        <p:txBody>
          <a:bodyPr/>
          <a:lstStyle/>
          <a:p>
            <a:fld id="{F070A7B3-6521-4DCA-87E5-044747A908C1}" type="datetimeFigureOut">
              <a:rPr lang="en-US" dirty="0"/>
              <a:t>6/7/23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s-MX"/>
              <a:t>Haz clic para modificar el estilo de título del patrón</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MX"/>
              <a:t>Haga clic para modificar los estilos de texto del patrón</a:t>
            </a:r>
          </a:p>
        </p:txBody>
      </p:sp>
      <p:sp>
        <p:nvSpPr>
          <p:cNvPr id="7" name="Date Placeholder 6"/>
          <p:cNvSpPr>
            <a:spLocks noGrp="1"/>
          </p:cNvSpPr>
          <p:nvPr>
            <p:ph type="dt" sz="half" idx="10"/>
          </p:nvPr>
        </p:nvSpPr>
        <p:spPr/>
        <p:txBody>
          <a:bodyPr/>
          <a:lstStyle/>
          <a:p>
            <a:fld id="{1160EA64-D806-43AC-9DF2-F8C432F32B4C}" type="datetimeFigureOut">
              <a:rPr lang="en-US" dirty="0"/>
              <a:t>6/7/23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‹Nº›</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a:t>Haz clic para modificar el estilo de título del patrón</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8" name="Date Placeholder 7"/>
          <p:cNvSpPr>
            <a:spLocks noGrp="1"/>
          </p:cNvSpPr>
          <p:nvPr>
            <p:ph type="dt" sz="half" idx="10"/>
          </p:nvPr>
        </p:nvSpPr>
        <p:spPr/>
        <p:txBody>
          <a:bodyPr/>
          <a:lstStyle/>
          <a:p>
            <a:fld id="{AB134690-1557-4C89-A502-4959FE7FAD70}" type="datetimeFigureOut">
              <a:rPr lang="en-US" dirty="0"/>
              <a:t>6/7/23</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Content Placeholder 3"/>
          <p:cNvSpPr>
            <a:spLocks noGrp="1"/>
          </p:cNvSpPr>
          <p:nvPr>
            <p:ph sz="half" idx="2"/>
          </p:nvPr>
        </p:nvSpPr>
        <p:spPr>
          <a:xfrm>
            <a:off x="1583436" y="3143250"/>
            <a:ext cx="4270248" cy="2596776"/>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7" name="Date Placeholder 6"/>
          <p:cNvSpPr>
            <a:spLocks noGrp="1"/>
          </p:cNvSpPr>
          <p:nvPr>
            <p:ph type="dt" sz="half" idx="10"/>
          </p:nvPr>
        </p:nvSpPr>
        <p:spPr/>
        <p:txBody>
          <a:bodyPr/>
          <a:lstStyle/>
          <a:p>
            <a:fld id="{4F7D4976-E339-4826-83B7-FBD03F55ECF8}" type="datetimeFigureOut">
              <a:rPr lang="en-US" dirty="0"/>
              <a:t>6/7/23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t>‹Nº›</a:t>
            </a:fld>
            <a:endParaRPr lang="en-US" dirty="0"/>
          </a:p>
        </p:txBody>
      </p:sp>
      <p:sp>
        <p:nvSpPr>
          <p:cNvPr id="10" name="Title 9"/>
          <p:cNvSpPr>
            <a:spLocks noGrp="1"/>
          </p:cNvSpPr>
          <p:nvPr>
            <p:ph type="title"/>
          </p:nvPr>
        </p:nvSpPr>
        <p:spPr/>
        <p:txBody>
          <a:bodyPr/>
          <a:lstStyle/>
          <a:p>
            <a:r>
              <a:rPr lang="es-MX"/>
              <a:t>Haz clic para modificar el estilo de título del patrón</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a:t>Haz clic para modificar el estilo de título del patrón</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dirty="0"/>
              <a:t>6/7/23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dirty="0"/>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dirty="0"/>
              <a:t>6/7/23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dirty="0"/>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s-MX"/>
              <a:t>Haz clic para modificar el estilo de título del patrón</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9" name="Date Placeholder 8"/>
          <p:cNvSpPr>
            <a:spLocks noGrp="1"/>
          </p:cNvSpPr>
          <p:nvPr>
            <p:ph type="dt" sz="half" idx="10"/>
          </p:nvPr>
        </p:nvSpPr>
        <p:spPr/>
        <p:txBody>
          <a:bodyPr/>
          <a:lstStyle/>
          <a:p>
            <a:fld id="{D1BE4249-C0D0-4B06-8692-E8BB871AF643}" type="datetimeFigureOut">
              <a:rPr lang="en-US" dirty="0"/>
              <a:t>6/7/23</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8A7A6979-0714-4377-B894-6BE4C2D6E202}" type="slidenum">
              <a:rPr lang="en-US" dirty="0"/>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s-MX"/>
              <a:t>Haz clic para modificar el estilo de título del patrón</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MX"/>
              <a:t>Haz clic en el icono para agregar una imagen</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042B0DB6-F5C7-45FB-8CF3-31B45F9C2DAC}" type="datetimeFigureOut">
              <a:rPr lang="en-US" dirty="0"/>
              <a:t>6/7/23</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s-MX"/>
              <a:t>Haz clic para modificar el estilo de título del patrón</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160EA64-D806-43AC-9DF2-F8C432F32B4C}" type="datetimeFigureOut">
              <a:rPr lang="en-US" dirty="0"/>
              <a:t>6/7/23</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dirty="0"/>
              <a:pPr/>
              <a:t>‹Nº›</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2.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2.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2.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3F45F6B-AF6C-8A57-7642-DCB321532824}"/>
              </a:ext>
            </a:extLst>
          </p:cNvPr>
          <p:cNvPicPr>
            <a:picLocks noChangeAspect="1"/>
          </p:cNvPicPr>
          <p:nvPr/>
        </p:nvPicPr>
        <p:blipFill rotWithShape="1">
          <a:blip r:embed="rId2"/>
          <a:srcRect t="18058" b="16440"/>
          <a:stretch/>
        </p:blipFill>
        <p:spPr>
          <a:xfrm>
            <a:off x="20" y="10"/>
            <a:ext cx="12191980" cy="4571990"/>
          </a:xfrm>
          <a:prstGeom prst="rect">
            <a:avLst/>
          </a:prstGeom>
        </p:spPr>
      </p:pic>
      <p:pic>
        <p:nvPicPr>
          <p:cNvPr id="4" name="Imagen 3">
            <a:extLst>
              <a:ext uri="{FF2B5EF4-FFF2-40B4-BE49-F238E27FC236}">
                <a16:creationId xmlns:a16="http://schemas.microsoft.com/office/drawing/2014/main" id="{69173291-12EF-AEE8-06FA-2E25A81E77D2}"/>
              </a:ext>
            </a:extLst>
          </p:cNvPr>
          <p:cNvPicPr>
            <a:picLocks noChangeAspect="1"/>
          </p:cNvPicPr>
          <p:nvPr/>
        </p:nvPicPr>
        <p:blipFill>
          <a:blip r:embed="rId3"/>
          <a:stretch>
            <a:fillRect/>
          </a:stretch>
        </p:blipFill>
        <p:spPr>
          <a:xfrm>
            <a:off x="3549650" y="5382387"/>
            <a:ext cx="5092700" cy="673100"/>
          </a:xfrm>
          <a:prstGeom prst="rect">
            <a:avLst/>
          </a:prstGeom>
        </p:spPr>
      </p:pic>
    </p:spTree>
    <p:extLst>
      <p:ext uri="{BB962C8B-B14F-4D97-AF65-F5344CB8AC3E}">
        <p14:creationId xmlns:p14="http://schemas.microsoft.com/office/powerpoint/2010/main" val="30009302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ñadir la muestra de ADN a una placa de Petri">
            <a:extLst>
              <a:ext uri="{FF2B5EF4-FFF2-40B4-BE49-F238E27FC236}">
                <a16:creationId xmlns:a16="http://schemas.microsoft.com/office/drawing/2014/main" id="{092C99B4-DFD4-43E4-EE6B-16A056A66F04}"/>
              </a:ext>
            </a:extLst>
          </p:cNvPr>
          <p:cNvPicPr>
            <a:picLocks noChangeAspect="1"/>
          </p:cNvPicPr>
          <p:nvPr/>
        </p:nvPicPr>
        <p:blipFill rotWithShape="1">
          <a:blip r:embed="rId2">
            <a:alphaModFix amt="40000"/>
          </a:blip>
          <a:srcRect t="25000"/>
          <a:stretch/>
        </p:blipFill>
        <p:spPr>
          <a:xfrm>
            <a:off x="20" y="10"/>
            <a:ext cx="12191980" cy="6857990"/>
          </a:xfrm>
          <a:prstGeom prst="rect">
            <a:avLst/>
          </a:prstGeom>
        </p:spPr>
      </p:pic>
      <p:sp>
        <p:nvSpPr>
          <p:cNvPr id="2" name="Título 1">
            <a:extLst>
              <a:ext uri="{FF2B5EF4-FFF2-40B4-BE49-F238E27FC236}">
                <a16:creationId xmlns:a16="http://schemas.microsoft.com/office/drawing/2014/main" id="{F3273851-7793-DF82-3B60-613018AE9E9A}"/>
              </a:ext>
            </a:extLst>
          </p:cNvPr>
          <p:cNvSpPr>
            <a:spLocks noGrp="1"/>
          </p:cNvSpPr>
          <p:nvPr>
            <p:ph type="title"/>
          </p:nvPr>
        </p:nvSpPr>
        <p:spPr>
          <a:xfrm>
            <a:off x="1600200" y="2386744"/>
            <a:ext cx="8991600" cy="1645920"/>
          </a:xfrm>
          <a:noFill/>
          <a:ln w="38100" cap="sq">
            <a:solidFill>
              <a:schemeClr val="tx1"/>
            </a:solidFill>
            <a:miter lim="800000"/>
          </a:ln>
        </p:spPr>
        <p:txBody>
          <a:bodyPr vert="horz" lIns="274320" tIns="182880" rIns="274320" bIns="182880" rtlCol="0" anchor="ctr" anchorCtr="1">
            <a:normAutofit/>
          </a:bodyPr>
          <a:lstStyle/>
          <a:p>
            <a:r>
              <a:rPr lang="en-US" dirty="0" err="1">
                <a:solidFill>
                  <a:schemeClr val="tx1"/>
                </a:solidFill>
              </a:rPr>
              <a:t>Ajustes</a:t>
            </a:r>
            <a:r>
              <a:rPr lang="en-US" dirty="0">
                <a:solidFill>
                  <a:schemeClr val="tx1"/>
                </a:solidFill>
              </a:rPr>
              <a:t> al “</a:t>
            </a:r>
            <a:r>
              <a:rPr lang="en-US" dirty="0" err="1">
                <a:solidFill>
                  <a:schemeClr val="tx1"/>
                </a:solidFill>
              </a:rPr>
              <a:t>modelo</a:t>
            </a:r>
            <a:r>
              <a:rPr lang="en-US" dirty="0">
                <a:solidFill>
                  <a:schemeClr val="tx1"/>
                </a:solidFill>
              </a:rPr>
              <a:t> de </a:t>
            </a:r>
            <a:r>
              <a:rPr lang="en-US" dirty="0" err="1">
                <a:solidFill>
                  <a:schemeClr val="tx1"/>
                </a:solidFill>
              </a:rPr>
              <a:t>prevención</a:t>
            </a:r>
            <a:r>
              <a:rPr lang="en-US" dirty="0">
                <a:solidFill>
                  <a:schemeClr val="tx1"/>
                </a:solidFill>
              </a:rPr>
              <a:t>"</a:t>
            </a:r>
          </a:p>
        </p:txBody>
      </p:sp>
      <p:sp>
        <p:nvSpPr>
          <p:cNvPr id="3" name="Marcador de texto 2">
            <a:extLst>
              <a:ext uri="{FF2B5EF4-FFF2-40B4-BE49-F238E27FC236}">
                <a16:creationId xmlns:a16="http://schemas.microsoft.com/office/drawing/2014/main" id="{1BAB159F-73C2-91F7-20E4-74BFC5AEAE9D}"/>
              </a:ext>
            </a:extLst>
          </p:cNvPr>
          <p:cNvSpPr>
            <a:spLocks noGrp="1"/>
          </p:cNvSpPr>
          <p:nvPr>
            <p:ph type="body" idx="1"/>
          </p:nvPr>
        </p:nvSpPr>
        <p:spPr>
          <a:xfrm>
            <a:off x="2695194" y="4352544"/>
            <a:ext cx="6801612" cy="1239894"/>
          </a:xfrm>
        </p:spPr>
        <p:txBody>
          <a:bodyPr vert="horz" lIns="91440" tIns="45720" rIns="91440" bIns="45720" rtlCol="0">
            <a:normAutofit/>
          </a:bodyPr>
          <a:lstStyle/>
          <a:p>
            <a:pPr algn="ctr"/>
            <a:r>
              <a:rPr lang="en-US"/>
              <a:t>Principales modificaciones</a:t>
            </a:r>
          </a:p>
        </p:txBody>
      </p:sp>
      <p:pic>
        <p:nvPicPr>
          <p:cNvPr id="4" name="Imagen 3">
            <a:extLst>
              <a:ext uri="{FF2B5EF4-FFF2-40B4-BE49-F238E27FC236}">
                <a16:creationId xmlns:a16="http://schemas.microsoft.com/office/drawing/2014/main" id="{F4F4773B-5B5F-97F4-8875-E13CC9E50011}"/>
              </a:ext>
            </a:extLst>
          </p:cNvPr>
          <p:cNvPicPr>
            <a:picLocks noChangeAspect="1"/>
          </p:cNvPicPr>
          <p:nvPr/>
        </p:nvPicPr>
        <p:blipFill>
          <a:blip r:embed="rId3"/>
          <a:stretch>
            <a:fillRect/>
          </a:stretch>
        </p:blipFill>
        <p:spPr>
          <a:xfrm>
            <a:off x="8940799" y="305707"/>
            <a:ext cx="2909207" cy="384509"/>
          </a:xfrm>
          <a:prstGeom prst="rect">
            <a:avLst/>
          </a:prstGeom>
        </p:spPr>
      </p:pic>
    </p:spTree>
    <p:extLst>
      <p:ext uri="{BB962C8B-B14F-4D97-AF65-F5344CB8AC3E}">
        <p14:creationId xmlns:p14="http://schemas.microsoft.com/office/powerpoint/2010/main" val="41451411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BAC87F6E-526A-49B5-995D-42DB656594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77894" y="1443035"/>
            <a:ext cx="3971932" cy="3971930"/>
          </a:xfrm>
          <a:prstGeom prst="ellipse">
            <a:avLst/>
          </a:prstGeom>
          <a:solidFill>
            <a:srgbClr val="FFFFFF"/>
          </a:solidFill>
          <a:ln w="317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474CE5D0-7B63-ACB6-73DC-0A60CA68DBE8}"/>
              </a:ext>
            </a:extLst>
          </p:cNvPr>
          <p:cNvSpPr>
            <a:spLocks noGrp="1"/>
          </p:cNvSpPr>
          <p:nvPr>
            <p:ph type="title"/>
          </p:nvPr>
        </p:nvSpPr>
        <p:spPr>
          <a:xfrm>
            <a:off x="1121344" y="1586484"/>
            <a:ext cx="3685032" cy="3685032"/>
          </a:xfrm>
          <a:prstGeom prst="ellipse">
            <a:avLst/>
          </a:prstGeom>
          <a:solidFill>
            <a:schemeClr val="accent2"/>
          </a:solidFill>
          <a:ln>
            <a:noFill/>
          </a:ln>
        </p:spPr>
        <p:txBody>
          <a:bodyPr>
            <a:normAutofit/>
          </a:bodyPr>
          <a:lstStyle/>
          <a:p>
            <a:r>
              <a:rPr lang="es-CL" sz="2300">
                <a:solidFill>
                  <a:srgbClr val="FFFFFF"/>
                </a:solidFill>
              </a:rPr>
              <a:t>Vínculo entre el delito y el modelo de prevención</a:t>
            </a:r>
          </a:p>
        </p:txBody>
      </p:sp>
      <p:sp>
        <p:nvSpPr>
          <p:cNvPr id="10" name="Rectangle 9">
            <a:extLst>
              <a:ext uri="{FF2B5EF4-FFF2-40B4-BE49-F238E27FC236}">
                <a16:creationId xmlns:a16="http://schemas.microsoft.com/office/drawing/2014/main" id="{5E5436DB-4E8B-43A5-AE55-1C527B62E2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18743" y="797433"/>
            <a:ext cx="5934456" cy="5263134"/>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0D65299F-028F-4AFC-B46A-8DB33E20FE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83335" y="960120"/>
            <a:ext cx="5605272" cy="493776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CFB204A2-9FC6-A32A-AA8E-EC137550A68F}"/>
              </a:ext>
            </a:extLst>
          </p:cNvPr>
          <p:cNvSpPr>
            <a:spLocks noGrp="1"/>
          </p:cNvSpPr>
          <p:nvPr>
            <p:ph idx="1"/>
          </p:nvPr>
        </p:nvSpPr>
        <p:spPr>
          <a:xfrm>
            <a:off x="6259551" y="1444752"/>
            <a:ext cx="4652840" cy="3968496"/>
          </a:xfrm>
        </p:spPr>
        <p:txBody>
          <a:bodyPr anchor="ctr">
            <a:normAutofit/>
          </a:bodyPr>
          <a:lstStyle/>
          <a:p>
            <a:endParaRPr lang="es-CL">
              <a:solidFill>
                <a:srgbClr val="404040"/>
              </a:solidFill>
            </a:endParaRPr>
          </a:p>
          <a:p>
            <a:endParaRPr lang="es-CL">
              <a:solidFill>
                <a:srgbClr val="404040"/>
              </a:solidFill>
            </a:endParaRPr>
          </a:p>
          <a:p>
            <a:r>
              <a:rPr lang="es-CL">
                <a:solidFill>
                  <a:srgbClr val="404040"/>
                </a:solidFill>
              </a:rPr>
              <a:t>La persona jurídica responde penalmente “siempre que la perpetración del hecho se vea favorecida o facilitada por la falta de implementación efectiva de un modelo adecuado de prevención de tales delitos, por parte de la persona jurídica”. </a:t>
            </a:r>
          </a:p>
          <a:p>
            <a:endParaRPr lang="es-CL">
              <a:solidFill>
                <a:srgbClr val="404040"/>
              </a:solidFill>
            </a:endParaRPr>
          </a:p>
          <a:p>
            <a:endParaRPr lang="es-CL">
              <a:solidFill>
                <a:srgbClr val="404040"/>
              </a:solidFill>
            </a:endParaRPr>
          </a:p>
          <a:p>
            <a:endParaRPr lang="es-CL">
              <a:solidFill>
                <a:srgbClr val="404040"/>
              </a:solidFill>
            </a:endParaRPr>
          </a:p>
        </p:txBody>
      </p:sp>
      <p:pic>
        <p:nvPicPr>
          <p:cNvPr id="4" name="Imagen 3">
            <a:extLst>
              <a:ext uri="{FF2B5EF4-FFF2-40B4-BE49-F238E27FC236}">
                <a16:creationId xmlns:a16="http://schemas.microsoft.com/office/drawing/2014/main" id="{CF537DD0-CFB7-0EBF-4370-C987B8D7DE97}"/>
              </a:ext>
            </a:extLst>
          </p:cNvPr>
          <p:cNvPicPr>
            <a:picLocks noChangeAspect="1"/>
          </p:cNvPicPr>
          <p:nvPr/>
        </p:nvPicPr>
        <p:blipFill>
          <a:blip r:embed="rId2"/>
          <a:stretch>
            <a:fillRect/>
          </a:stretch>
        </p:blipFill>
        <p:spPr>
          <a:xfrm>
            <a:off x="8940799" y="305707"/>
            <a:ext cx="2909207" cy="384509"/>
          </a:xfrm>
          <a:prstGeom prst="rect">
            <a:avLst/>
          </a:prstGeom>
        </p:spPr>
      </p:pic>
    </p:spTree>
    <p:extLst>
      <p:ext uri="{BB962C8B-B14F-4D97-AF65-F5344CB8AC3E}">
        <p14:creationId xmlns:p14="http://schemas.microsoft.com/office/powerpoint/2010/main" val="22465810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C5C219F-BB34-2AD5-1833-EE99D18E0D88}"/>
              </a:ext>
            </a:extLst>
          </p:cNvPr>
          <p:cNvSpPr>
            <a:spLocks noGrp="1"/>
          </p:cNvSpPr>
          <p:nvPr>
            <p:ph type="title"/>
          </p:nvPr>
        </p:nvSpPr>
        <p:spPr>
          <a:xfrm>
            <a:off x="5445496" y="978776"/>
            <a:ext cx="5925310" cy="1174991"/>
          </a:xfrm>
        </p:spPr>
        <p:txBody>
          <a:bodyPr>
            <a:normAutofit/>
          </a:bodyPr>
          <a:lstStyle/>
          <a:p>
            <a:r>
              <a:rPr lang="es-CL" sz="2400" dirty="0"/>
              <a:t>Un modelo EFECTIVAMENTE IMPLEMENTADO</a:t>
            </a:r>
          </a:p>
        </p:txBody>
      </p:sp>
      <p:pic>
        <p:nvPicPr>
          <p:cNvPr id="5" name="Picture 4" descr="Rompecabezas blanco con una pieza roja">
            <a:extLst>
              <a:ext uri="{FF2B5EF4-FFF2-40B4-BE49-F238E27FC236}">
                <a16:creationId xmlns:a16="http://schemas.microsoft.com/office/drawing/2014/main" id="{0D421ADF-6921-E269-3D75-4CE0443F0F82}"/>
              </a:ext>
            </a:extLst>
          </p:cNvPr>
          <p:cNvPicPr>
            <a:picLocks noChangeAspect="1"/>
          </p:cNvPicPr>
          <p:nvPr/>
        </p:nvPicPr>
        <p:blipFill rotWithShape="1">
          <a:blip r:embed="rId2"/>
          <a:srcRect l="31702" r="30098"/>
          <a:stretch/>
        </p:blipFill>
        <p:spPr>
          <a:xfrm>
            <a:off x="20" y="10"/>
            <a:ext cx="4657325" cy="6857990"/>
          </a:xfrm>
          <a:prstGeom prst="rect">
            <a:avLst/>
          </a:prstGeom>
        </p:spPr>
      </p:pic>
      <p:sp>
        <p:nvSpPr>
          <p:cNvPr id="3" name="Marcador de contenido 2">
            <a:extLst>
              <a:ext uri="{FF2B5EF4-FFF2-40B4-BE49-F238E27FC236}">
                <a16:creationId xmlns:a16="http://schemas.microsoft.com/office/drawing/2014/main" id="{27CBC502-9A14-D5C0-5170-530ADE3BB504}"/>
              </a:ext>
            </a:extLst>
          </p:cNvPr>
          <p:cNvSpPr>
            <a:spLocks noGrp="1"/>
          </p:cNvSpPr>
          <p:nvPr>
            <p:ph idx="1"/>
          </p:nvPr>
        </p:nvSpPr>
        <p:spPr>
          <a:xfrm>
            <a:off x="5445496" y="2640692"/>
            <a:ext cx="5925310" cy="3255252"/>
          </a:xfrm>
        </p:spPr>
        <p:txBody>
          <a:bodyPr vert="horz" lIns="91440" tIns="45720" rIns="91440" bIns="45720" rtlCol="0">
            <a:normAutofit fontScale="92500" lnSpcReduction="20000"/>
          </a:bodyPr>
          <a:lstStyle/>
          <a:p>
            <a:pPr marL="0" indent="0">
              <a:buNone/>
            </a:pPr>
            <a:r>
              <a:rPr lang="es-CL" dirty="0"/>
              <a:t>EXIME de RPPJ  cuando “en la medida exigible a su objeto social, giro, tamaño, complejidad, recursos y actividades” considere "seria y razonablemente" los siguientes aspectos:</a:t>
            </a:r>
          </a:p>
          <a:p>
            <a:pPr marL="0" indent="0">
              <a:buNone/>
            </a:pPr>
            <a:endParaRPr lang="es-CL" dirty="0"/>
          </a:p>
          <a:p>
            <a:pPr>
              <a:buFont typeface="Calibri" panose="020B0604020202020204" pitchFamily="34" charset="0"/>
              <a:buChar char="-"/>
            </a:pPr>
            <a:r>
              <a:rPr lang="es-CL" dirty="0"/>
              <a:t>Identificación de actividades o procesos riesgosos de delitos</a:t>
            </a:r>
          </a:p>
          <a:p>
            <a:pPr>
              <a:buFont typeface="Calibri" panose="020B0604020202020204" pitchFamily="34" charset="0"/>
              <a:buChar char="-"/>
            </a:pPr>
            <a:r>
              <a:rPr lang="es-CL" dirty="0"/>
              <a:t>Establecimiento de protocolos y procedimientos para prevenir, detectar y sancionar conductas delictivas. </a:t>
            </a:r>
          </a:p>
          <a:p>
            <a:pPr>
              <a:buFont typeface="Calibri" panose="020B0604020202020204" pitchFamily="34" charset="0"/>
              <a:buChar char="-"/>
            </a:pPr>
            <a:r>
              <a:rPr lang="es-CL" dirty="0"/>
              <a:t>Asignación de responsable(s), c/independencia, autonomía</a:t>
            </a:r>
          </a:p>
          <a:p>
            <a:pPr>
              <a:buFont typeface="Calibri" panose="020B0604020202020204" pitchFamily="34" charset="0"/>
              <a:buChar char="-"/>
            </a:pPr>
            <a:r>
              <a:rPr lang="es-CL" dirty="0"/>
              <a:t>Previsión de evaluaciones periódicas por terceros independientes – perfeccionamiento/actualización a partir de ellas</a:t>
            </a:r>
          </a:p>
          <a:p>
            <a:pPr>
              <a:buFont typeface="Calibri" panose="020B0604020202020204" pitchFamily="34" charset="0"/>
              <a:buChar char="-"/>
            </a:pPr>
            <a:endParaRPr lang="es-CL" dirty="0"/>
          </a:p>
          <a:p>
            <a:pPr>
              <a:buFont typeface="Calibri" panose="020B0604020202020204" pitchFamily="34" charset="0"/>
              <a:buChar char="-"/>
            </a:pPr>
            <a:endParaRPr lang="es-CL" dirty="0"/>
          </a:p>
        </p:txBody>
      </p:sp>
      <p:pic>
        <p:nvPicPr>
          <p:cNvPr id="4" name="Imagen 3">
            <a:extLst>
              <a:ext uri="{FF2B5EF4-FFF2-40B4-BE49-F238E27FC236}">
                <a16:creationId xmlns:a16="http://schemas.microsoft.com/office/drawing/2014/main" id="{3759BABA-FCFA-B33F-E8FC-B843DFEC93B0}"/>
              </a:ext>
            </a:extLst>
          </p:cNvPr>
          <p:cNvPicPr>
            <a:picLocks noChangeAspect="1"/>
          </p:cNvPicPr>
          <p:nvPr/>
        </p:nvPicPr>
        <p:blipFill>
          <a:blip r:embed="rId3"/>
          <a:stretch>
            <a:fillRect/>
          </a:stretch>
        </p:blipFill>
        <p:spPr>
          <a:xfrm>
            <a:off x="8940799" y="305707"/>
            <a:ext cx="2909207" cy="384509"/>
          </a:xfrm>
          <a:prstGeom prst="rect">
            <a:avLst/>
          </a:prstGeom>
        </p:spPr>
      </p:pic>
    </p:spTree>
    <p:extLst>
      <p:ext uri="{BB962C8B-B14F-4D97-AF65-F5344CB8AC3E}">
        <p14:creationId xmlns:p14="http://schemas.microsoft.com/office/powerpoint/2010/main" val="32893076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5" name="Picture 4" descr="Bombilla en fondo amarillo con rayos de luz y cable pintados">
            <a:extLst>
              <a:ext uri="{FF2B5EF4-FFF2-40B4-BE49-F238E27FC236}">
                <a16:creationId xmlns:a16="http://schemas.microsoft.com/office/drawing/2014/main" id="{A7812970-0CDB-ECBC-1B2F-9D977E80C413}"/>
              </a:ext>
            </a:extLst>
          </p:cNvPr>
          <p:cNvPicPr>
            <a:picLocks noChangeAspect="1"/>
          </p:cNvPicPr>
          <p:nvPr/>
        </p:nvPicPr>
        <p:blipFill rotWithShape="1">
          <a:blip r:embed="rId2"/>
          <a:srcRect l="32405"/>
          <a:stretch/>
        </p:blipFill>
        <p:spPr>
          <a:xfrm>
            <a:off x="20" y="10"/>
            <a:ext cx="7537684" cy="6857990"/>
          </a:xfrm>
          <a:prstGeom prst="rect">
            <a:avLst/>
          </a:prstGeom>
        </p:spPr>
      </p:pic>
      <p:sp>
        <p:nvSpPr>
          <p:cNvPr id="2" name="Título 1">
            <a:extLst>
              <a:ext uri="{FF2B5EF4-FFF2-40B4-BE49-F238E27FC236}">
                <a16:creationId xmlns:a16="http://schemas.microsoft.com/office/drawing/2014/main" id="{98E4484F-F4A7-DB42-2DCB-9B654A57B196}"/>
              </a:ext>
            </a:extLst>
          </p:cNvPr>
          <p:cNvSpPr>
            <a:spLocks noGrp="1"/>
          </p:cNvSpPr>
          <p:nvPr>
            <p:ph type="title"/>
          </p:nvPr>
        </p:nvSpPr>
        <p:spPr>
          <a:xfrm>
            <a:off x="804672" y="2844368"/>
            <a:ext cx="5928360" cy="1188720"/>
          </a:xfrm>
          <a:solidFill>
            <a:schemeClr val="bg1">
              <a:alpha val="80000"/>
            </a:schemeClr>
          </a:solidFill>
          <a:ln>
            <a:solidFill>
              <a:schemeClr val="tx1">
                <a:lumMod val="75000"/>
                <a:lumOff val="25000"/>
              </a:schemeClr>
            </a:solidFill>
          </a:ln>
        </p:spPr>
        <p:txBody>
          <a:bodyPr>
            <a:normAutofit/>
          </a:bodyPr>
          <a:lstStyle/>
          <a:p>
            <a:r>
              <a:rPr lang="es-ES" sz="2000">
                <a:solidFill>
                  <a:schemeClr val="tx1">
                    <a:lumMod val="85000"/>
                    <a:lumOff val="15000"/>
                  </a:schemeClr>
                </a:solidFill>
              </a:rPr>
              <a:t>¿Cuándo un modelo considera seria y razonablemente los aspectos?</a:t>
            </a:r>
          </a:p>
        </p:txBody>
      </p:sp>
      <p:sp>
        <p:nvSpPr>
          <p:cNvPr id="9" name="Rectangle 8">
            <a:extLst>
              <a:ext uri="{FF2B5EF4-FFF2-40B4-BE49-F238E27FC236}">
                <a16:creationId xmlns:a16="http://schemas.microsoft.com/office/drawing/2014/main" id="{68D8C857-9447-4941-8520-9A44A926F4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7704" y="6740"/>
            <a:ext cx="465429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BE8A9969-43BC-2700-2D7E-6E6712A3C691}"/>
              </a:ext>
            </a:extLst>
          </p:cNvPr>
          <p:cNvSpPr>
            <a:spLocks noGrp="1"/>
          </p:cNvSpPr>
          <p:nvPr>
            <p:ph idx="1"/>
          </p:nvPr>
        </p:nvSpPr>
        <p:spPr>
          <a:xfrm>
            <a:off x="8242273" y="973600"/>
            <a:ext cx="3374136" cy="4924280"/>
          </a:xfrm>
        </p:spPr>
        <p:txBody>
          <a:bodyPr vert="horz" lIns="91440" tIns="45720" rIns="91440" bIns="45720" rtlCol="0" anchor="ctr">
            <a:normAutofit/>
          </a:bodyPr>
          <a:lstStyle/>
          <a:p>
            <a:pPr marL="0" indent="0">
              <a:buNone/>
            </a:pPr>
            <a:r>
              <a:rPr lang="es-ES" dirty="0">
                <a:solidFill>
                  <a:srgbClr val="FFFFFF"/>
                </a:solidFill>
              </a:rPr>
              <a:t>El modelo de prevención de es adecuado para EXIMIR a PJ cuando considere seria y razonablemente ciertos aspectos, </a:t>
            </a:r>
            <a:r>
              <a:rPr lang="es-ES" b="1" dirty="0">
                <a:solidFill>
                  <a:srgbClr val="FFFFFF"/>
                </a:solidFill>
              </a:rPr>
              <a:t>en la medida que sean exigibles a:</a:t>
            </a:r>
          </a:p>
          <a:p>
            <a:pPr marL="285750" indent="-285750">
              <a:buFont typeface="Calibri" panose="020B0604020202020204" pitchFamily="34" charset="0"/>
              <a:buChar char="-"/>
            </a:pPr>
            <a:r>
              <a:rPr lang="es-ES" dirty="0">
                <a:solidFill>
                  <a:srgbClr val="FFFFFF"/>
                </a:solidFill>
              </a:rPr>
              <a:t>Objeto social</a:t>
            </a:r>
          </a:p>
          <a:p>
            <a:pPr marL="285750" indent="-285750">
              <a:buFont typeface="Calibri" panose="020B0604020202020204" pitchFamily="34" charset="0"/>
              <a:buChar char="-"/>
            </a:pPr>
            <a:r>
              <a:rPr lang="es-ES" dirty="0">
                <a:solidFill>
                  <a:srgbClr val="FFFFFF"/>
                </a:solidFill>
              </a:rPr>
              <a:t>Giro</a:t>
            </a:r>
          </a:p>
          <a:p>
            <a:pPr marL="285750" indent="-285750">
              <a:buFont typeface="Calibri" panose="020B0604020202020204" pitchFamily="34" charset="0"/>
              <a:buChar char="-"/>
            </a:pPr>
            <a:r>
              <a:rPr lang="es-ES" dirty="0">
                <a:solidFill>
                  <a:srgbClr val="FFFFFF"/>
                </a:solidFill>
              </a:rPr>
              <a:t>Tamaño</a:t>
            </a:r>
          </a:p>
          <a:p>
            <a:pPr marL="285750" indent="-285750">
              <a:buFont typeface="Calibri" panose="020B0604020202020204" pitchFamily="34" charset="0"/>
              <a:buChar char="-"/>
            </a:pPr>
            <a:r>
              <a:rPr lang="es-ES" dirty="0">
                <a:solidFill>
                  <a:srgbClr val="FFFFFF"/>
                </a:solidFill>
              </a:rPr>
              <a:t>Complejidad</a:t>
            </a:r>
          </a:p>
          <a:p>
            <a:pPr marL="285750" indent="-285750">
              <a:buFont typeface="Calibri" panose="020B0604020202020204" pitchFamily="34" charset="0"/>
              <a:buChar char="-"/>
            </a:pPr>
            <a:r>
              <a:rPr lang="es-ES" dirty="0">
                <a:solidFill>
                  <a:srgbClr val="FFFFFF"/>
                </a:solidFill>
              </a:rPr>
              <a:t>Recursos</a:t>
            </a:r>
          </a:p>
          <a:p>
            <a:pPr marL="285750" indent="-285750">
              <a:buFont typeface="Calibri" panose="020B0604020202020204" pitchFamily="34" charset="0"/>
              <a:buChar char="-"/>
            </a:pPr>
            <a:r>
              <a:rPr lang="es-ES" dirty="0">
                <a:solidFill>
                  <a:srgbClr val="FFFFFF"/>
                </a:solidFill>
              </a:rPr>
              <a:t>Actividades que desarrolle la persona jurídica</a:t>
            </a:r>
          </a:p>
          <a:p>
            <a:pPr marL="0" indent="0">
              <a:buNone/>
            </a:pPr>
            <a:endParaRPr lang="es-ES" dirty="0">
              <a:solidFill>
                <a:srgbClr val="FFFFFF"/>
              </a:solidFill>
            </a:endParaRPr>
          </a:p>
        </p:txBody>
      </p:sp>
      <p:pic>
        <p:nvPicPr>
          <p:cNvPr id="4" name="Imagen 3">
            <a:extLst>
              <a:ext uri="{FF2B5EF4-FFF2-40B4-BE49-F238E27FC236}">
                <a16:creationId xmlns:a16="http://schemas.microsoft.com/office/drawing/2014/main" id="{88B88201-9BCD-86F5-367D-17ADE7B9F6F2}"/>
              </a:ext>
            </a:extLst>
          </p:cNvPr>
          <p:cNvPicPr>
            <a:picLocks noChangeAspect="1"/>
          </p:cNvPicPr>
          <p:nvPr/>
        </p:nvPicPr>
        <p:blipFill>
          <a:blip r:embed="rId3"/>
          <a:stretch>
            <a:fillRect/>
          </a:stretch>
        </p:blipFill>
        <p:spPr>
          <a:xfrm>
            <a:off x="8940799" y="305707"/>
            <a:ext cx="2909207" cy="384509"/>
          </a:xfrm>
          <a:prstGeom prst="rect">
            <a:avLst/>
          </a:prstGeom>
        </p:spPr>
      </p:pic>
    </p:spTree>
    <p:extLst>
      <p:ext uri="{BB962C8B-B14F-4D97-AF65-F5344CB8AC3E}">
        <p14:creationId xmlns:p14="http://schemas.microsoft.com/office/powerpoint/2010/main" val="3840341148"/>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68DC5C1-4C1C-9D6C-0365-028C2289B2C1}"/>
              </a:ext>
            </a:extLst>
          </p:cNvPr>
          <p:cNvSpPr>
            <a:spLocks noGrp="1"/>
          </p:cNvSpPr>
          <p:nvPr>
            <p:ph type="title"/>
          </p:nvPr>
        </p:nvSpPr>
        <p:spPr>
          <a:xfrm>
            <a:off x="5445496" y="978776"/>
            <a:ext cx="5925310" cy="1174991"/>
          </a:xfrm>
        </p:spPr>
        <p:txBody>
          <a:bodyPr>
            <a:normAutofit/>
          </a:bodyPr>
          <a:lstStyle/>
          <a:p>
            <a:r>
              <a:rPr lang="es-ES" sz="2400"/>
              <a:t>Identificación de actividades y procesos riesgosos</a:t>
            </a:r>
          </a:p>
        </p:txBody>
      </p:sp>
      <p:pic>
        <p:nvPicPr>
          <p:cNvPr id="5" name="Picture 4" descr="Marca de exclamación sobre fondo amarillo">
            <a:extLst>
              <a:ext uri="{FF2B5EF4-FFF2-40B4-BE49-F238E27FC236}">
                <a16:creationId xmlns:a16="http://schemas.microsoft.com/office/drawing/2014/main" id="{58F61DAB-2501-6CFC-8DD4-8B8292903E23}"/>
              </a:ext>
            </a:extLst>
          </p:cNvPr>
          <p:cNvPicPr>
            <a:picLocks noChangeAspect="1"/>
          </p:cNvPicPr>
          <p:nvPr/>
        </p:nvPicPr>
        <p:blipFill rotWithShape="1">
          <a:blip r:embed="rId2"/>
          <a:srcRect l="30992" r="18075"/>
          <a:stretch/>
        </p:blipFill>
        <p:spPr>
          <a:xfrm>
            <a:off x="20" y="10"/>
            <a:ext cx="4657325" cy="6857990"/>
          </a:xfrm>
          <a:prstGeom prst="rect">
            <a:avLst/>
          </a:prstGeom>
        </p:spPr>
      </p:pic>
      <p:sp>
        <p:nvSpPr>
          <p:cNvPr id="3" name="Marcador de contenido 2">
            <a:extLst>
              <a:ext uri="{FF2B5EF4-FFF2-40B4-BE49-F238E27FC236}">
                <a16:creationId xmlns:a16="http://schemas.microsoft.com/office/drawing/2014/main" id="{8A7381A0-4571-097F-7D31-C47542A3491B}"/>
              </a:ext>
            </a:extLst>
          </p:cNvPr>
          <p:cNvSpPr>
            <a:spLocks noGrp="1"/>
          </p:cNvSpPr>
          <p:nvPr>
            <p:ph idx="1"/>
          </p:nvPr>
        </p:nvSpPr>
        <p:spPr>
          <a:xfrm>
            <a:off x="5445496" y="2640692"/>
            <a:ext cx="5925310" cy="3255252"/>
          </a:xfrm>
        </p:spPr>
        <p:txBody>
          <a:bodyPr vert="horz" lIns="91440" tIns="45720" rIns="91440" bIns="45720" rtlCol="0">
            <a:normAutofit/>
          </a:bodyPr>
          <a:lstStyle/>
          <a:p>
            <a:pPr marL="0" indent="0">
              <a:lnSpc>
                <a:spcPct val="90000"/>
              </a:lnSpc>
              <a:buNone/>
            </a:pPr>
            <a:r>
              <a:rPr lang="es-ES" sz="1700" dirty="0"/>
              <a:t>El proceso de identificación de riesgos: serios y razonables</a:t>
            </a:r>
          </a:p>
          <a:p>
            <a:pPr marL="0" indent="0">
              <a:lnSpc>
                <a:spcPct val="90000"/>
              </a:lnSpc>
              <a:buNone/>
            </a:pPr>
            <a:r>
              <a:rPr lang="es-ES" sz="1700" dirty="0"/>
              <a:t>Relevancia los criterios referidos al objeto social y giro</a:t>
            </a:r>
          </a:p>
          <a:p>
            <a:pPr marL="0" indent="0">
              <a:lnSpc>
                <a:spcPct val="90000"/>
              </a:lnSpc>
              <a:buNone/>
            </a:pPr>
            <a:r>
              <a:rPr lang="es-ES" sz="1700" dirty="0" err="1"/>
              <a:t>Ej</a:t>
            </a:r>
            <a:r>
              <a:rPr lang="es-ES" sz="1700" dirty="0"/>
              <a:t>: </a:t>
            </a:r>
          </a:p>
          <a:p>
            <a:pPr marL="0" indent="0">
              <a:lnSpc>
                <a:spcPct val="90000"/>
              </a:lnSpc>
              <a:buNone/>
            </a:pPr>
            <a:r>
              <a:rPr lang="es-ES" sz="1700" dirty="0"/>
              <a:t>- Las empresas deberán considerar razonablemente si desarrollan procesos riesgos del delito de expendio de sustancias peligrosas para la salud (art. 314 CP). </a:t>
            </a:r>
          </a:p>
          <a:p>
            <a:pPr marL="0" indent="0">
              <a:lnSpc>
                <a:spcPct val="90000"/>
              </a:lnSpc>
              <a:buNone/>
            </a:pPr>
            <a:r>
              <a:rPr lang="es-ES" sz="1700" dirty="0"/>
              <a:t>- Las las empresas de concesiones, o que liciten en procesos de empresas públicas, deben gestionar tales riesgos y riesgos de colusión </a:t>
            </a:r>
          </a:p>
        </p:txBody>
      </p:sp>
      <p:pic>
        <p:nvPicPr>
          <p:cNvPr id="4" name="Imagen 3">
            <a:extLst>
              <a:ext uri="{FF2B5EF4-FFF2-40B4-BE49-F238E27FC236}">
                <a16:creationId xmlns:a16="http://schemas.microsoft.com/office/drawing/2014/main" id="{AD46EFB9-8042-9DCD-75DD-E0F2D22F7371}"/>
              </a:ext>
            </a:extLst>
          </p:cNvPr>
          <p:cNvPicPr>
            <a:picLocks noChangeAspect="1"/>
          </p:cNvPicPr>
          <p:nvPr/>
        </p:nvPicPr>
        <p:blipFill>
          <a:blip r:embed="rId3"/>
          <a:stretch>
            <a:fillRect/>
          </a:stretch>
        </p:blipFill>
        <p:spPr>
          <a:xfrm>
            <a:off x="8940799" y="305707"/>
            <a:ext cx="2909207" cy="384509"/>
          </a:xfrm>
          <a:prstGeom prst="rect">
            <a:avLst/>
          </a:prstGeom>
        </p:spPr>
      </p:pic>
    </p:spTree>
    <p:extLst>
      <p:ext uri="{BB962C8B-B14F-4D97-AF65-F5344CB8AC3E}">
        <p14:creationId xmlns:p14="http://schemas.microsoft.com/office/powerpoint/2010/main" val="32064423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0D5F781-DF43-0651-EE7D-513C65C498F1}"/>
              </a:ext>
            </a:extLst>
          </p:cNvPr>
          <p:cNvSpPr>
            <a:spLocks noGrp="1"/>
          </p:cNvSpPr>
          <p:nvPr>
            <p:ph type="title"/>
          </p:nvPr>
        </p:nvSpPr>
        <p:spPr>
          <a:xfrm>
            <a:off x="6900672" y="978776"/>
            <a:ext cx="4486656" cy="1174991"/>
          </a:xfrm>
        </p:spPr>
        <p:txBody>
          <a:bodyPr>
            <a:noAutofit/>
          </a:bodyPr>
          <a:lstStyle/>
          <a:p>
            <a:r>
              <a:rPr lang="es-ES" sz="1600" dirty="0"/>
              <a:t>protocolos y procedimientos para prevenir, detectar y sancionar conductas delictivas</a:t>
            </a:r>
          </a:p>
        </p:txBody>
      </p:sp>
      <p:pic>
        <p:nvPicPr>
          <p:cNvPr id="5" name="Picture 4" descr="Bolígrafo situado en la parte superior de una línea de firma">
            <a:extLst>
              <a:ext uri="{FF2B5EF4-FFF2-40B4-BE49-F238E27FC236}">
                <a16:creationId xmlns:a16="http://schemas.microsoft.com/office/drawing/2014/main" id="{00C386BF-D49C-9F67-1AB8-774258DAE340}"/>
              </a:ext>
            </a:extLst>
          </p:cNvPr>
          <p:cNvPicPr>
            <a:picLocks noChangeAspect="1"/>
          </p:cNvPicPr>
          <p:nvPr/>
        </p:nvPicPr>
        <p:blipFill rotWithShape="1">
          <a:blip r:embed="rId2"/>
          <a:srcRect l="40758" r="-1" b="-1"/>
          <a:stretch/>
        </p:blipFill>
        <p:spPr>
          <a:xfrm>
            <a:off x="20" y="10"/>
            <a:ext cx="6086621" cy="6857990"/>
          </a:xfrm>
          <a:prstGeom prst="rect">
            <a:avLst/>
          </a:prstGeom>
        </p:spPr>
      </p:pic>
      <p:sp>
        <p:nvSpPr>
          <p:cNvPr id="3" name="Marcador de contenido 2">
            <a:extLst>
              <a:ext uri="{FF2B5EF4-FFF2-40B4-BE49-F238E27FC236}">
                <a16:creationId xmlns:a16="http://schemas.microsoft.com/office/drawing/2014/main" id="{48C3571D-902B-98F3-6B30-2E76333BE9A5}"/>
              </a:ext>
            </a:extLst>
          </p:cNvPr>
          <p:cNvSpPr>
            <a:spLocks noGrp="1"/>
          </p:cNvSpPr>
          <p:nvPr>
            <p:ph idx="1"/>
          </p:nvPr>
        </p:nvSpPr>
        <p:spPr>
          <a:xfrm>
            <a:off x="6900672" y="2640692"/>
            <a:ext cx="4486656" cy="3255252"/>
          </a:xfrm>
        </p:spPr>
        <p:txBody>
          <a:bodyPr vert="horz" lIns="91440" tIns="45720" rIns="91440" bIns="45720" rtlCol="0">
            <a:normAutofit/>
          </a:bodyPr>
          <a:lstStyle/>
          <a:p>
            <a:pPr marL="0" indent="0">
              <a:lnSpc>
                <a:spcPct val="90000"/>
              </a:lnSpc>
              <a:buNone/>
            </a:pPr>
            <a:r>
              <a:rPr lang="es-ES" sz="1500" dirty="0"/>
              <a:t>Si bien cambia la forma de redacción, se mantienen las exigencias actuales. </a:t>
            </a:r>
          </a:p>
          <a:p>
            <a:pPr marL="285750" indent="-285750">
              <a:lnSpc>
                <a:spcPct val="90000"/>
              </a:lnSpc>
              <a:buFont typeface="Calibri" panose="020B0604020202020204" pitchFamily="34" charset="0"/>
              <a:buChar char="-"/>
            </a:pPr>
            <a:r>
              <a:rPr lang="es-ES" sz="1500" dirty="0"/>
              <a:t>El establecimiento de protocolos y procedimientos se realiza en atención a las actividades ya identificadas como riesgosas. </a:t>
            </a:r>
          </a:p>
          <a:p>
            <a:pPr marL="285750" indent="-285750">
              <a:lnSpc>
                <a:spcPct val="90000"/>
              </a:lnSpc>
              <a:buFont typeface="Calibri" panose="020B0604020202020204" pitchFamily="34" charset="0"/>
              <a:buChar char="-"/>
            </a:pPr>
            <a:r>
              <a:rPr lang="es-ES" sz="1500" dirty="0"/>
              <a:t>El proyecto de ley hace referencia, con otras denominaciones, a controles preventivos, </a:t>
            </a:r>
            <a:r>
              <a:rPr lang="es-ES" sz="1500" dirty="0" err="1"/>
              <a:t>detectivos</a:t>
            </a:r>
            <a:r>
              <a:rPr lang="es-ES" sz="1500" dirty="0"/>
              <a:t> y correctivos.</a:t>
            </a:r>
          </a:p>
          <a:p>
            <a:pPr marL="285750" indent="-285750">
              <a:lnSpc>
                <a:spcPct val="90000"/>
              </a:lnSpc>
              <a:buFont typeface="Calibri" panose="020B0604020202020204" pitchFamily="34" charset="0"/>
              <a:buChar char="-"/>
            </a:pPr>
            <a:r>
              <a:rPr lang="es-ES" sz="1500" dirty="0"/>
              <a:t>Hay referencias expresas a la comunicación del modelo a todos los trabajadores y su incorporación expresa en los contratos de trabajo y prestación de servicios, tal como en la ley vigente.</a:t>
            </a:r>
          </a:p>
          <a:p>
            <a:pPr marL="285750" indent="-285750">
              <a:lnSpc>
                <a:spcPct val="90000"/>
              </a:lnSpc>
              <a:buFont typeface="Calibri" panose="020B0604020202020204" pitchFamily="34" charset="0"/>
              <a:buChar char="-"/>
            </a:pPr>
            <a:endParaRPr lang="es-ES" sz="1500" dirty="0"/>
          </a:p>
          <a:p>
            <a:pPr marL="285750" indent="-285750">
              <a:lnSpc>
                <a:spcPct val="90000"/>
              </a:lnSpc>
              <a:buFont typeface="Calibri" panose="020B0604020202020204" pitchFamily="34" charset="0"/>
              <a:buChar char="-"/>
            </a:pPr>
            <a:endParaRPr lang="es-ES" sz="1500" dirty="0"/>
          </a:p>
        </p:txBody>
      </p:sp>
      <p:pic>
        <p:nvPicPr>
          <p:cNvPr id="4" name="Imagen 3">
            <a:extLst>
              <a:ext uri="{FF2B5EF4-FFF2-40B4-BE49-F238E27FC236}">
                <a16:creationId xmlns:a16="http://schemas.microsoft.com/office/drawing/2014/main" id="{D080E4A5-C5FC-104C-F5FE-6406A08B8B6B}"/>
              </a:ext>
            </a:extLst>
          </p:cNvPr>
          <p:cNvPicPr>
            <a:picLocks noChangeAspect="1"/>
          </p:cNvPicPr>
          <p:nvPr/>
        </p:nvPicPr>
        <p:blipFill>
          <a:blip r:embed="rId3"/>
          <a:stretch>
            <a:fillRect/>
          </a:stretch>
        </p:blipFill>
        <p:spPr>
          <a:xfrm>
            <a:off x="8940799" y="305707"/>
            <a:ext cx="2909207" cy="384509"/>
          </a:xfrm>
          <a:prstGeom prst="rect">
            <a:avLst/>
          </a:prstGeom>
        </p:spPr>
      </p:pic>
    </p:spTree>
    <p:extLst>
      <p:ext uri="{BB962C8B-B14F-4D97-AF65-F5344CB8AC3E}">
        <p14:creationId xmlns:p14="http://schemas.microsoft.com/office/powerpoint/2010/main" val="8180267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5" name="Picture 4" descr="Marca de exclamación sobre fondo amarillo">
            <a:extLst>
              <a:ext uri="{FF2B5EF4-FFF2-40B4-BE49-F238E27FC236}">
                <a16:creationId xmlns:a16="http://schemas.microsoft.com/office/drawing/2014/main" id="{391EFFD9-7E7C-85A5-7DE5-1F3C8EFE9211}"/>
              </a:ext>
            </a:extLst>
          </p:cNvPr>
          <p:cNvPicPr>
            <a:picLocks noChangeAspect="1"/>
          </p:cNvPicPr>
          <p:nvPr/>
        </p:nvPicPr>
        <p:blipFill rotWithShape="1">
          <a:blip r:embed="rId2"/>
          <a:srcRect l="15242" r="2325"/>
          <a:stretch/>
        </p:blipFill>
        <p:spPr>
          <a:xfrm>
            <a:off x="20" y="10"/>
            <a:ext cx="7537684" cy="6857990"/>
          </a:xfrm>
          <a:prstGeom prst="rect">
            <a:avLst/>
          </a:prstGeom>
        </p:spPr>
      </p:pic>
      <p:sp>
        <p:nvSpPr>
          <p:cNvPr id="2" name="Título 1">
            <a:extLst>
              <a:ext uri="{FF2B5EF4-FFF2-40B4-BE49-F238E27FC236}">
                <a16:creationId xmlns:a16="http://schemas.microsoft.com/office/drawing/2014/main" id="{EC8D9D89-1F06-306D-8221-AACF3AC7C929}"/>
              </a:ext>
            </a:extLst>
          </p:cNvPr>
          <p:cNvSpPr>
            <a:spLocks noGrp="1"/>
          </p:cNvSpPr>
          <p:nvPr>
            <p:ph type="title"/>
          </p:nvPr>
        </p:nvSpPr>
        <p:spPr>
          <a:xfrm>
            <a:off x="804672" y="2844368"/>
            <a:ext cx="5928360" cy="1188720"/>
          </a:xfrm>
          <a:solidFill>
            <a:schemeClr val="bg1">
              <a:alpha val="80000"/>
            </a:schemeClr>
          </a:solidFill>
          <a:ln>
            <a:solidFill>
              <a:schemeClr val="tx1">
                <a:lumMod val="75000"/>
                <a:lumOff val="25000"/>
              </a:schemeClr>
            </a:solidFill>
          </a:ln>
        </p:spPr>
        <p:txBody>
          <a:bodyPr>
            <a:normAutofit/>
          </a:bodyPr>
          <a:lstStyle/>
          <a:p>
            <a:r>
              <a:rPr lang="es-ES">
                <a:solidFill>
                  <a:schemeClr val="tx1">
                    <a:lumMod val="85000"/>
                    <a:lumOff val="15000"/>
                  </a:schemeClr>
                </a:solidFill>
              </a:rPr>
              <a:t>¿Encargado de prevención de delitos?</a:t>
            </a:r>
          </a:p>
        </p:txBody>
      </p:sp>
      <p:sp>
        <p:nvSpPr>
          <p:cNvPr id="9" name="Rectangle 8">
            <a:extLst>
              <a:ext uri="{FF2B5EF4-FFF2-40B4-BE49-F238E27FC236}">
                <a16:creationId xmlns:a16="http://schemas.microsoft.com/office/drawing/2014/main" id="{68D8C857-9447-4941-8520-9A44A926F4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7704" y="6740"/>
            <a:ext cx="465429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CBACC7E7-C1CA-0317-050A-63B9ACFE4E0E}"/>
              </a:ext>
            </a:extLst>
          </p:cNvPr>
          <p:cNvSpPr>
            <a:spLocks noGrp="1"/>
          </p:cNvSpPr>
          <p:nvPr>
            <p:ph idx="1"/>
          </p:nvPr>
        </p:nvSpPr>
        <p:spPr>
          <a:xfrm>
            <a:off x="8242273" y="973600"/>
            <a:ext cx="3374136" cy="4924280"/>
          </a:xfrm>
        </p:spPr>
        <p:txBody>
          <a:bodyPr vert="horz" lIns="91440" tIns="45720" rIns="91440" bIns="45720" rtlCol="0" anchor="ctr">
            <a:normAutofit/>
          </a:bodyPr>
          <a:lstStyle/>
          <a:p>
            <a:pPr>
              <a:lnSpc>
                <a:spcPct val="90000"/>
              </a:lnSpc>
            </a:pPr>
            <a:r>
              <a:rPr lang="es-ES" sz="1400" dirty="0">
                <a:solidFill>
                  <a:srgbClr val="FFFFFF"/>
                </a:solidFill>
              </a:rPr>
              <a:t>El proyecto no usa la expresión </a:t>
            </a:r>
            <a:r>
              <a:rPr lang="es-ES" sz="1400" b="1" dirty="0">
                <a:solidFill>
                  <a:srgbClr val="FFFFFF"/>
                </a:solidFill>
              </a:rPr>
              <a:t>encargado de prevención de de</a:t>
            </a:r>
            <a:r>
              <a:rPr lang="es-ES" sz="1400" dirty="0">
                <a:solidFill>
                  <a:srgbClr val="FFFFFF"/>
                </a:solidFill>
              </a:rPr>
              <a:t>litos, sino de "uno o más sujetos responsables de la aplicación de dichos protocolos". </a:t>
            </a:r>
          </a:p>
          <a:p>
            <a:pPr>
              <a:lnSpc>
                <a:spcPct val="90000"/>
              </a:lnSpc>
            </a:pPr>
            <a:r>
              <a:rPr lang="es-ES" sz="1400" dirty="0">
                <a:solidFill>
                  <a:srgbClr val="FFFFFF"/>
                </a:solidFill>
              </a:rPr>
              <a:t>Debe contar la "adecuada independencia". </a:t>
            </a:r>
          </a:p>
          <a:p>
            <a:pPr>
              <a:lnSpc>
                <a:spcPct val="90000"/>
              </a:lnSpc>
            </a:pPr>
            <a:r>
              <a:rPr lang="es-ES" sz="1400" dirty="0">
                <a:solidFill>
                  <a:srgbClr val="FFFFFF"/>
                </a:solidFill>
              </a:rPr>
              <a:t>Contar con facultades de dirección y supervisión, además de acceso directo a la administración de la persona jurídica. </a:t>
            </a:r>
          </a:p>
          <a:p>
            <a:pPr>
              <a:lnSpc>
                <a:spcPct val="90000"/>
              </a:lnSpc>
            </a:pPr>
            <a:r>
              <a:rPr lang="es-ES" sz="1400" dirty="0">
                <a:solidFill>
                  <a:srgbClr val="FFFFFF"/>
                </a:solidFill>
              </a:rPr>
              <a:t>Debe informar, rendir cuenta de su gestión y requerir la adopción de medidas necesarias para su cometido, que pueden ir más allá de su competencia. </a:t>
            </a:r>
          </a:p>
          <a:p>
            <a:pPr>
              <a:lnSpc>
                <a:spcPct val="90000"/>
              </a:lnSpc>
            </a:pPr>
            <a:r>
              <a:rPr lang="es-ES" sz="1400" dirty="0">
                <a:solidFill>
                  <a:srgbClr val="FFFFFF"/>
                </a:solidFill>
              </a:rPr>
              <a:t>La administración de la persona jurídica debe proveer a los responsables de los medios materiales e inmateriales para desarrollar adecuadamente sus labores. </a:t>
            </a:r>
          </a:p>
          <a:p>
            <a:pPr>
              <a:lnSpc>
                <a:spcPct val="90000"/>
              </a:lnSpc>
            </a:pPr>
            <a:endParaRPr lang="es-ES" sz="1400" dirty="0">
              <a:solidFill>
                <a:srgbClr val="FFFFFF"/>
              </a:solidFill>
            </a:endParaRPr>
          </a:p>
        </p:txBody>
      </p:sp>
      <p:pic>
        <p:nvPicPr>
          <p:cNvPr id="4" name="Imagen 3">
            <a:extLst>
              <a:ext uri="{FF2B5EF4-FFF2-40B4-BE49-F238E27FC236}">
                <a16:creationId xmlns:a16="http://schemas.microsoft.com/office/drawing/2014/main" id="{022BAA73-1C86-F70F-4A39-D4E053AF8ECC}"/>
              </a:ext>
            </a:extLst>
          </p:cNvPr>
          <p:cNvPicPr>
            <a:picLocks noChangeAspect="1"/>
          </p:cNvPicPr>
          <p:nvPr/>
        </p:nvPicPr>
        <p:blipFill>
          <a:blip r:embed="rId3"/>
          <a:stretch>
            <a:fillRect/>
          </a:stretch>
        </p:blipFill>
        <p:spPr>
          <a:xfrm>
            <a:off x="8940799" y="305707"/>
            <a:ext cx="2909207" cy="384509"/>
          </a:xfrm>
          <a:prstGeom prst="rect">
            <a:avLst/>
          </a:prstGeom>
        </p:spPr>
      </p:pic>
    </p:spTree>
    <p:extLst>
      <p:ext uri="{BB962C8B-B14F-4D97-AF65-F5344CB8AC3E}">
        <p14:creationId xmlns:p14="http://schemas.microsoft.com/office/powerpoint/2010/main" val="3148442805"/>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FD07E62-D760-DDB3-00BC-6EAAEE1EDB48}"/>
              </a:ext>
            </a:extLst>
          </p:cNvPr>
          <p:cNvSpPr>
            <a:spLocks noGrp="1"/>
          </p:cNvSpPr>
          <p:nvPr>
            <p:ph type="title"/>
          </p:nvPr>
        </p:nvSpPr>
        <p:spPr>
          <a:xfrm>
            <a:off x="6900672" y="978776"/>
            <a:ext cx="4486656" cy="1174991"/>
          </a:xfrm>
        </p:spPr>
        <p:txBody>
          <a:bodyPr>
            <a:normAutofit/>
          </a:bodyPr>
          <a:lstStyle/>
          <a:p>
            <a:r>
              <a:rPr lang="es-ES" sz="2400"/>
              <a:t>¿Certificación?</a:t>
            </a:r>
          </a:p>
        </p:txBody>
      </p:sp>
      <p:pic>
        <p:nvPicPr>
          <p:cNvPr id="5" name="Picture 4" descr="Lupa resalta un rendimiento económico decreciente">
            <a:extLst>
              <a:ext uri="{FF2B5EF4-FFF2-40B4-BE49-F238E27FC236}">
                <a16:creationId xmlns:a16="http://schemas.microsoft.com/office/drawing/2014/main" id="{C303B361-B05C-0766-0DE3-55D223FCC6B4}"/>
              </a:ext>
            </a:extLst>
          </p:cNvPr>
          <p:cNvPicPr>
            <a:picLocks noChangeAspect="1"/>
          </p:cNvPicPr>
          <p:nvPr/>
        </p:nvPicPr>
        <p:blipFill rotWithShape="1">
          <a:blip r:embed="rId2"/>
          <a:srcRect l="5097" r="35660" b="-1"/>
          <a:stretch/>
        </p:blipFill>
        <p:spPr>
          <a:xfrm>
            <a:off x="20" y="10"/>
            <a:ext cx="6086621" cy="6857990"/>
          </a:xfrm>
          <a:prstGeom prst="rect">
            <a:avLst/>
          </a:prstGeom>
        </p:spPr>
      </p:pic>
      <p:sp>
        <p:nvSpPr>
          <p:cNvPr id="3" name="Marcador de contenido 2">
            <a:extLst>
              <a:ext uri="{FF2B5EF4-FFF2-40B4-BE49-F238E27FC236}">
                <a16:creationId xmlns:a16="http://schemas.microsoft.com/office/drawing/2014/main" id="{324FC19A-92FC-EA07-74A9-0C532EF05546}"/>
              </a:ext>
            </a:extLst>
          </p:cNvPr>
          <p:cNvSpPr>
            <a:spLocks noGrp="1"/>
          </p:cNvSpPr>
          <p:nvPr>
            <p:ph idx="1"/>
          </p:nvPr>
        </p:nvSpPr>
        <p:spPr>
          <a:xfrm>
            <a:off x="6900672" y="2640692"/>
            <a:ext cx="4486656" cy="3255252"/>
          </a:xfrm>
        </p:spPr>
        <p:txBody>
          <a:bodyPr vert="horz" lIns="91440" tIns="45720" rIns="91440" bIns="45720" rtlCol="0">
            <a:normAutofit/>
          </a:bodyPr>
          <a:lstStyle/>
          <a:p>
            <a:endParaRPr lang="es-ES" dirty="0"/>
          </a:p>
          <a:p>
            <a:r>
              <a:rPr lang="es-ES" dirty="0"/>
              <a:t>Se elimina la certificación. </a:t>
            </a:r>
          </a:p>
          <a:p>
            <a:endParaRPr lang="es-ES" dirty="0"/>
          </a:p>
          <a:p>
            <a:r>
              <a:rPr lang="es-ES" dirty="0"/>
              <a:t>Se incorpora la exigencia de previsión de evaluaciones periódicas por terceros independientes y mecanismos de perfeccionamiento o actualizaciones a partir de tales evaluaciones. </a:t>
            </a:r>
          </a:p>
        </p:txBody>
      </p:sp>
      <p:pic>
        <p:nvPicPr>
          <p:cNvPr id="4" name="Imagen 3">
            <a:extLst>
              <a:ext uri="{FF2B5EF4-FFF2-40B4-BE49-F238E27FC236}">
                <a16:creationId xmlns:a16="http://schemas.microsoft.com/office/drawing/2014/main" id="{E90302F1-F8FA-AA21-2FC8-D6D24A16C164}"/>
              </a:ext>
            </a:extLst>
          </p:cNvPr>
          <p:cNvPicPr>
            <a:picLocks noChangeAspect="1"/>
          </p:cNvPicPr>
          <p:nvPr/>
        </p:nvPicPr>
        <p:blipFill>
          <a:blip r:embed="rId3"/>
          <a:stretch>
            <a:fillRect/>
          </a:stretch>
        </p:blipFill>
        <p:spPr>
          <a:xfrm>
            <a:off x="8940799" y="305707"/>
            <a:ext cx="2909207" cy="384509"/>
          </a:xfrm>
          <a:prstGeom prst="rect">
            <a:avLst/>
          </a:prstGeom>
        </p:spPr>
      </p:pic>
    </p:spTree>
    <p:extLst>
      <p:ext uri="{BB962C8B-B14F-4D97-AF65-F5344CB8AC3E}">
        <p14:creationId xmlns:p14="http://schemas.microsoft.com/office/powerpoint/2010/main" val="42678711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F7F7736-8DEA-BB4C-74A5-E2BC657DCE87}"/>
              </a:ext>
            </a:extLst>
          </p:cNvPr>
          <p:cNvSpPr>
            <a:spLocks noGrp="1"/>
          </p:cNvSpPr>
          <p:nvPr>
            <p:ph type="title"/>
          </p:nvPr>
        </p:nvSpPr>
        <p:spPr>
          <a:xfrm>
            <a:off x="6900672" y="978776"/>
            <a:ext cx="4486656" cy="1174991"/>
          </a:xfrm>
        </p:spPr>
        <p:txBody>
          <a:bodyPr>
            <a:normAutofit/>
          </a:bodyPr>
          <a:lstStyle/>
          <a:p>
            <a:r>
              <a:rPr lang="es-CL" sz="2400"/>
              <a:t>Reflexión grupal</a:t>
            </a:r>
          </a:p>
        </p:txBody>
      </p:sp>
      <p:pic>
        <p:nvPicPr>
          <p:cNvPr id="5" name="Picture 4" descr="Cuerdas de distintos colores">
            <a:extLst>
              <a:ext uri="{FF2B5EF4-FFF2-40B4-BE49-F238E27FC236}">
                <a16:creationId xmlns:a16="http://schemas.microsoft.com/office/drawing/2014/main" id="{BA340FBC-0464-40FB-32B3-87E4235F80F9}"/>
              </a:ext>
            </a:extLst>
          </p:cNvPr>
          <p:cNvPicPr>
            <a:picLocks noChangeAspect="1"/>
          </p:cNvPicPr>
          <p:nvPr/>
        </p:nvPicPr>
        <p:blipFill rotWithShape="1">
          <a:blip r:embed="rId2"/>
          <a:srcRect l="23422" r="17335" b="-1"/>
          <a:stretch/>
        </p:blipFill>
        <p:spPr>
          <a:xfrm>
            <a:off x="20" y="10"/>
            <a:ext cx="6086621" cy="6857990"/>
          </a:xfrm>
          <a:prstGeom prst="rect">
            <a:avLst/>
          </a:prstGeom>
        </p:spPr>
      </p:pic>
      <p:sp>
        <p:nvSpPr>
          <p:cNvPr id="3" name="Marcador de contenido 2">
            <a:extLst>
              <a:ext uri="{FF2B5EF4-FFF2-40B4-BE49-F238E27FC236}">
                <a16:creationId xmlns:a16="http://schemas.microsoft.com/office/drawing/2014/main" id="{F86B3D7B-B487-F25A-B90A-C74C10775CC4}"/>
              </a:ext>
            </a:extLst>
          </p:cNvPr>
          <p:cNvSpPr>
            <a:spLocks noGrp="1"/>
          </p:cNvSpPr>
          <p:nvPr>
            <p:ph idx="1"/>
          </p:nvPr>
        </p:nvSpPr>
        <p:spPr>
          <a:xfrm>
            <a:off x="6900672" y="2640692"/>
            <a:ext cx="4486656" cy="3255252"/>
          </a:xfrm>
        </p:spPr>
        <p:txBody>
          <a:bodyPr>
            <a:normAutofit/>
          </a:bodyPr>
          <a:lstStyle/>
          <a:p>
            <a:r>
              <a:rPr lang="es-CL" sz="1700" dirty="0"/>
              <a:t> 1. ¿Qué resguardos debiésemos tomar para llevar a cabo el ajuste del modelo de prevención en forma eficiente? Considere todos los factores relevantes como, por ejemplo, la actualización de la matriz, asignación de responsabilidades, entre otros. </a:t>
            </a:r>
          </a:p>
          <a:p>
            <a:r>
              <a:rPr lang="es-CL" sz="1700" dirty="0"/>
              <a:t>2. ¿Qué dificultes resultan previsibles en nuestras empresas para tal labor?</a:t>
            </a:r>
          </a:p>
          <a:p>
            <a:r>
              <a:rPr lang="es-CL" sz="1700" dirty="0"/>
              <a:t>3. ¿Cómo podríamos enfrentar mejor las dificultades que pudieran presentarse durante el ajuste del modelo de prevención?</a:t>
            </a:r>
          </a:p>
        </p:txBody>
      </p:sp>
      <p:pic>
        <p:nvPicPr>
          <p:cNvPr id="4" name="Imagen 3">
            <a:extLst>
              <a:ext uri="{FF2B5EF4-FFF2-40B4-BE49-F238E27FC236}">
                <a16:creationId xmlns:a16="http://schemas.microsoft.com/office/drawing/2014/main" id="{B77D2CFA-670D-0C4E-7257-1AA83B9E930D}"/>
              </a:ext>
            </a:extLst>
          </p:cNvPr>
          <p:cNvPicPr>
            <a:picLocks noChangeAspect="1"/>
          </p:cNvPicPr>
          <p:nvPr/>
        </p:nvPicPr>
        <p:blipFill>
          <a:blip r:embed="rId3"/>
          <a:stretch>
            <a:fillRect/>
          </a:stretch>
        </p:blipFill>
        <p:spPr>
          <a:xfrm>
            <a:off x="8940799" y="305707"/>
            <a:ext cx="2909207" cy="384509"/>
          </a:xfrm>
          <a:prstGeom prst="rect">
            <a:avLst/>
          </a:prstGeom>
        </p:spPr>
      </p:pic>
    </p:spTree>
    <p:extLst>
      <p:ext uri="{BB962C8B-B14F-4D97-AF65-F5344CB8AC3E}">
        <p14:creationId xmlns:p14="http://schemas.microsoft.com/office/powerpoint/2010/main" val="32228622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3F45F6B-AF6C-8A57-7642-DCB321532824}"/>
              </a:ext>
            </a:extLst>
          </p:cNvPr>
          <p:cNvPicPr>
            <a:picLocks noChangeAspect="1"/>
          </p:cNvPicPr>
          <p:nvPr/>
        </p:nvPicPr>
        <p:blipFill rotWithShape="1">
          <a:blip r:embed="rId2"/>
          <a:srcRect t="18058" b="16440"/>
          <a:stretch/>
        </p:blipFill>
        <p:spPr>
          <a:xfrm>
            <a:off x="20" y="10"/>
            <a:ext cx="12191980" cy="4571990"/>
          </a:xfrm>
          <a:prstGeom prst="rect">
            <a:avLst/>
          </a:prstGeom>
        </p:spPr>
      </p:pic>
      <p:pic>
        <p:nvPicPr>
          <p:cNvPr id="4" name="Imagen 3">
            <a:extLst>
              <a:ext uri="{FF2B5EF4-FFF2-40B4-BE49-F238E27FC236}">
                <a16:creationId xmlns:a16="http://schemas.microsoft.com/office/drawing/2014/main" id="{69173291-12EF-AEE8-06FA-2E25A81E77D2}"/>
              </a:ext>
            </a:extLst>
          </p:cNvPr>
          <p:cNvPicPr>
            <a:picLocks noChangeAspect="1"/>
          </p:cNvPicPr>
          <p:nvPr/>
        </p:nvPicPr>
        <p:blipFill>
          <a:blip r:embed="rId3"/>
          <a:stretch>
            <a:fillRect/>
          </a:stretch>
        </p:blipFill>
        <p:spPr>
          <a:xfrm>
            <a:off x="3549650" y="5382387"/>
            <a:ext cx="5092700" cy="673100"/>
          </a:xfrm>
          <a:prstGeom prst="rect">
            <a:avLst/>
          </a:prstGeom>
        </p:spPr>
      </p:pic>
    </p:spTree>
    <p:extLst>
      <p:ext uri="{BB962C8B-B14F-4D97-AF65-F5344CB8AC3E}">
        <p14:creationId xmlns:p14="http://schemas.microsoft.com/office/powerpoint/2010/main" val="28320297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4">
            <a:extLst>
              <a:ext uri="{FF2B5EF4-FFF2-40B4-BE49-F238E27FC236}">
                <a16:creationId xmlns:a16="http://schemas.microsoft.com/office/drawing/2014/main" id="{CF663269-4873-13EF-EEFB-984AB4EAAFDA}"/>
              </a:ext>
            </a:extLst>
          </p:cNvPr>
          <p:cNvPicPr>
            <a:picLocks noChangeAspect="1"/>
          </p:cNvPicPr>
          <p:nvPr/>
        </p:nvPicPr>
        <p:blipFill rotWithShape="1">
          <a:blip r:embed="rId2">
            <a:alphaModFix amt="40000"/>
          </a:blip>
          <a:srcRect t="20213"/>
          <a:stretch/>
        </p:blipFill>
        <p:spPr>
          <a:xfrm>
            <a:off x="20" y="10"/>
            <a:ext cx="12191980" cy="6857990"/>
          </a:xfrm>
          <a:prstGeom prst="rect">
            <a:avLst/>
          </a:prstGeom>
        </p:spPr>
      </p:pic>
      <p:sp>
        <p:nvSpPr>
          <p:cNvPr id="2" name="Título 1">
            <a:extLst>
              <a:ext uri="{FF2B5EF4-FFF2-40B4-BE49-F238E27FC236}">
                <a16:creationId xmlns:a16="http://schemas.microsoft.com/office/drawing/2014/main" id="{B5CD70FA-A91A-9BD0-41A2-4F299EB07964}"/>
              </a:ext>
            </a:extLst>
          </p:cNvPr>
          <p:cNvSpPr>
            <a:spLocks noGrp="1"/>
          </p:cNvSpPr>
          <p:nvPr>
            <p:ph type="title"/>
          </p:nvPr>
        </p:nvSpPr>
        <p:spPr>
          <a:xfrm>
            <a:off x="1600200" y="2386744"/>
            <a:ext cx="8991600" cy="1645920"/>
          </a:xfrm>
          <a:noFill/>
          <a:ln w="38100" cap="sq">
            <a:solidFill>
              <a:schemeClr val="tx1"/>
            </a:solidFill>
            <a:miter lim="800000"/>
          </a:ln>
        </p:spPr>
        <p:txBody>
          <a:bodyPr vert="horz" lIns="274320" tIns="182880" rIns="274320" bIns="182880" rtlCol="0" anchor="ctr" anchorCtr="1">
            <a:normAutofit/>
          </a:bodyPr>
          <a:lstStyle/>
          <a:p>
            <a:r>
              <a:rPr lang="en-US" sz="2900">
                <a:solidFill>
                  <a:schemeClr val="tx1"/>
                </a:solidFill>
              </a:rPr>
              <a:t>Principales ámbitos de “crecimiento” de la responsabilidad penal de las personas jurídicas</a:t>
            </a:r>
          </a:p>
        </p:txBody>
      </p:sp>
      <p:sp>
        <p:nvSpPr>
          <p:cNvPr id="3" name="Marcador de texto 2">
            <a:extLst>
              <a:ext uri="{FF2B5EF4-FFF2-40B4-BE49-F238E27FC236}">
                <a16:creationId xmlns:a16="http://schemas.microsoft.com/office/drawing/2014/main" id="{5161FDE2-E101-D616-A061-15090331B172}"/>
              </a:ext>
            </a:extLst>
          </p:cNvPr>
          <p:cNvSpPr>
            <a:spLocks noGrp="1"/>
          </p:cNvSpPr>
          <p:nvPr>
            <p:ph type="body" idx="1"/>
          </p:nvPr>
        </p:nvSpPr>
        <p:spPr>
          <a:xfrm>
            <a:off x="2695194" y="4352544"/>
            <a:ext cx="6801612" cy="1239894"/>
          </a:xfrm>
        </p:spPr>
        <p:txBody>
          <a:bodyPr vert="horz" lIns="91440" tIns="45720" rIns="91440" bIns="45720" rtlCol="0">
            <a:normAutofit/>
          </a:bodyPr>
          <a:lstStyle/>
          <a:p>
            <a:pPr algn="ctr"/>
            <a:r>
              <a:rPr lang="en-US"/>
              <a:t>Modificaciones a la Ley 20.393</a:t>
            </a:r>
          </a:p>
        </p:txBody>
      </p:sp>
      <p:pic>
        <p:nvPicPr>
          <p:cNvPr id="4" name="Imagen 3">
            <a:extLst>
              <a:ext uri="{FF2B5EF4-FFF2-40B4-BE49-F238E27FC236}">
                <a16:creationId xmlns:a16="http://schemas.microsoft.com/office/drawing/2014/main" id="{1E6A1715-7122-AD3C-9FBC-0316EE321C52}"/>
              </a:ext>
            </a:extLst>
          </p:cNvPr>
          <p:cNvPicPr>
            <a:picLocks noChangeAspect="1"/>
          </p:cNvPicPr>
          <p:nvPr/>
        </p:nvPicPr>
        <p:blipFill>
          <a:blip r:embed="rId3"/>
          <a:stretch>
            <a:fillRect/>
          </a:stretch>
        </p:blipFill>
        <p:spPr>
          <a:xfrm>
            <a:off x="8940799" y="305707"/>
            <a:ext cx="2909207" cy="384509"/>
          </a:xfrm>
          <a:prstGeom prst="rect">
            <a:avLst/>
          </a:prstGeom>
        </p:spPr>
      </p:pic>
    </p:spTree>
    <p:extLst>
      <p:ext uri="{BB962C8B-B14F-4D97-AF65-F5344CB8AC3E}">
        <p14:creationId xmlns:p14="http://schemas.microsoft.com/office/powerpoint/2010/main" val="5048030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701BD5-69EF-E6BF-6DF0-F41D718BE6D2}"/>
              </a:ext>
            </a:extLst>
          </p:cNvPr>
          <p:cNvSpPr>
            <a:spLocks noGrp="1"/>
          </p:cNvSpPr>
          <p:nvPr>
            <p:ph type="title"/>
          </p:nvPr>
        </p:nvSpPr>
        <p:spPr>
          <a:xfrm>
            <a:off x="2231136" y="964692"/>
            <a:ext cx="7729728" cy="1188720"/>
          </a:xfrm>
        </p:spPr>
        <p:txBody>
          <a:bodyPr>
            <a:normAutofit/>
          </a:bodyPr>
          <a:lstStyle/>
          <a:p>
            <a:r>
              <a:rPr lang="es-CL" dirty="0"/>
              <a:t>¿En qué crece la </a:t>
            </a:r>
            <a:r>
              <a:rPr lang="es-CL" dirty="0" err="1"/>
              <a:t>rppj</a:t>
            </a:r>
            <a:r>
              <a:rPr lang="es-CL" dirty="0"/>
              <a:t>?</a:t>
            </a:r>
          </a:p>
        </p:txBody>
      </p:sp>
      <p:graphicFrame>
        <p:nvGraphicFramePr>
          <p:cNvPr id="5" name="Marcador de contenido 4">
            <a:extLst>
              <a:ext uri="{FF2B5EF4-FFF2-40B4-BE49-F238E27FC236}">
                <a16:creationId xmlns:a16="http://schemas.microsoft.com/office/drawing/2014/main" id="{A5F40449-D879-8B31-F1E5-B53957761225}"/>
              </a:ext>
            </a:extLst>
          </p:cNvPr>
          <p:cNvGraphicFramePr>
            <a:graphicFrameLocks noGrp="1"/>
          </p:cNvGraphicFramePr>
          <p:nvPr>
            <p:ph idx="1"/>
            <p:extLst>
              <p:ext uri="{D42A27DB-BD31-4B8C-83A1-F6EECF244321}">
                <p14:modId xmlns:p14="http://schemas.microsoft.com/office/powerpoint/2010/main" val="229323659"/>
              </p:ext>
            </p:extLst>
          </p:nvPr>
        </p:nvGraphicFramePr>
        <p:xfrm>
          <a:off x="965201" y="2638425"/>
          <a:ext cx="10261600" cy="31019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Imagen 2">
            <a:extLst>
              <a:ext uri="{FF2B5EF4-FFF2-40B4-BE49-F238E27FC236}">
                <a16:creationId xmlns:a16="http://schemas.microsoft.com/office/drawing/2014/main" id="{BCE788A7-4660-D8E4-8B5E-859940873E93}"/>
              </a:ext>
            </a:extLst>
          </p:cNvPr>
          <p:cNvPicPr>
            <a:picLocks noChangeAspect="1"/>
          </p:cNvPicPr>
          <p:nvPr/>
        </p:nvPicPr>
        <p:blipFill>
          <a:blip r:embed="rId7"/>
          <a:stretch>
            <a:fillRect/>
          </a:stretch>
        </p:blipFill>
        <p:spPr>
          <a:xfrm>
            <a:off x="8940799" y="305707"/>
            <a:ext cx="2909207" cy="384509"/>
          </a:xfrm>
          <a:prstGeom prst="rect">
            <a:avLst/>
          </a:prstGeom>
        </p:spPr>
      </p:pic>
    </p:spTree>
    <p:extLst>
      <p:ext uri="{BB962C8B-B14F-4D97-AF65-F5344CB8AC3E}">
        <p14:creationId xmlns:p14="http://schemas.microsoft.com/office/powerpoint/2010/main" val="38721873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EACE7C9-57E4-10F9-3553-5C437C5F2782}"/>
              </a:ext>
            </a:extLst>
          </p:cNvPr>
          <p:cNvSpPr>
            <a:spLocks noGrp="1"/>
          </p:cNvSpPr>
          <p:nvPr>
            <p:ph type="title"/>
          </p:nvPr>
        </p:nvSpPr>
        <p:spPr>
          <a:xfrm>
            <a:off x="5458969" y="2386744"/>
            <a:ext cx="5928358" cy="1645920"/>
          </a:xfrm>
        </p:spPr>
        <p:txBody>
          <a:bodyPr vert="horz" lIns="274320" tIns="182880" rIns="274320" bIns="182880" rtlCol="0" anchor="ctr" anchorCtr="1">
            <a:normAutofit/>
          </a:bodyPr>
          <a:lstStyle/>
          <a:p>
            <a:r>
              <a:rPr lang="en-US"/>
              <a:t>Nuevos delitos!</a:t>
            </a:r>
          </a:p>
        </p:txBody>
      </p:sp>
      <p:pic>
        <p:nvPicPr>
          <p:cNvPr id="5" name="Picture 4">
            <a:extLst>
              <a:ext uri="{FF2B5EF4-FFF2-40B4-BE49-F238E27FC236}">
                <a16:creationId xmlns:a16="http://schemas.microsoft.com/office/drawing/2014/main" id="{45DC157D-EFA1-F8AB-0368-05988F8418B7}"/>
              </a:ext>
            </a:extLst>
          </p:cNvPr>
          <p:cNvPicPr>
            <a:picLocks noChangeAspect="1"/>
          </p:cNvPicPr>
          <p:nvPr/>
        </p:nvPicPr>
        <p:blipFill rotWithShape="1">
          <a:blip r:embed="rId2"/>
          <a:srcRect l="32582" r="21268" b="-1"/>
          <a:stretch/>
        </p:blipFill>
        <p:spPr>
          <a:xfrm>
            <a:off x="20" y="10"/>
            <a:ext cx="4654277" cy="6857990"/>
          </a:xfrm>
          <a:prstGeom prst="rect">
            <a:avLst/>
          </a:prstGeom>
        </p:spPr>
      </p:pic>
      <p:pic>
        <p:nvPicPr>
          <p:cNvPr id="4" name="Imagen 3">
            <a:extLst>
              <a:ext uri="{FF2B5EF4-FFF2-40B4-BE49-F238E27FC236}">
                <a16:creationId xmlns:a16="http://schemas.microsoft.com/office/drawing/2014/main" id="{EEB69FCA-0997-4F55-76F0-4310C667999A}"/>
              </a:ext>
            </a:extLst>
          </p:cNvPr>
          <p:cNvPicPr>
            <a:picLocks noChangeAspect="1"/>
          </p:cNvPicPr>
          <p:nvPr/>
        </p:nvPicPr>
        <p:blipFill>
          <a:blip r:embed="rId3"/>
          <a:stretch>
            <a:fillRect/>
          </a:stretch>
        </p:blipFill>
        <p:spPr>
          <a:xfrm>
            <a:off x="8940799" y="305707"/>
            <a:ext cx="2909207" cy="384509"/>
          </a:xfrm>
          <a:prstGeom prst="rect">
            <a:avLst/>
          </a:prstGeom>
        </p:spPr>
      </p:pic>
    </p:spTree>
    <p:extLst>
      <p:ext uri="{BB962C8B-B14F-4D97-AF65-F5344CB8AC3E}">
        <p14:creationId xmlns:p14="http://schemas.microsoft.com/office/powerpoint/2010/main" val="21947661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B22681-B810-2846-F974-0D49553C2466}"/>
              </a:ext>
            </a:extLst>
          </p:cNvPr>
          <p:cNvSpPr>
            <a:spLocks noGrp="1"/>
          </p:cNvSpPr>
          <p:nvPr>
            <p:ph type="title"/>
          </p:nvPr>
        </p:nvSpPr>
        <p:spPr/>
        <p:txBody>
          <a:bodyPr>
            <a:normAutofit fontScale="90000"/>
          </a:bodyPr>
          <a:lstStyle/>
          <a:p>
            <a:r>
              <a:rPr lang="es-CL" dirty="0"/>
              <a:t>Delitos contra el orden económico </a:t>
            </a:r>
            <a:br>
              <a:rPr lang="es-CL" dirty="0"/>
            </a:br>
            <a:br>
              <a:rPr lang="es-CL" dirty="0"/>
            </a:br>
            <a:endParaRPr lang="es-CL" dirty="0"/>
          </a:p>
        </p:txBody>
      </p:sp>
      <p:graphicFrame>
        <p:nvGraphicFramePr>
          <p:cNvPr id="8" name="Marcador de contenido 2">
            <a:extLst>
              <a:ext uri="{FF2B5EF4-FFF2-40B4-BE49-F238E27FC236}">
                <a16:creationId xmlns:a16="http://schemas.microsoft.com/office/drawing/2014/main" id="{B9C447F8-CBEF-96F1-9973-B1215B27BE00}"/>
              </a:ext>
            </a:extLst>
          </p:cNvPr>
          <p:cNvGraphicFramePr>
            <a:graphicFrameLocks noGrp="1"/>
          </p:cNvGraphicFramePr>
          <p:nvPr>
            <p:ph idx="1"/>
          </p:nvPr>
        </p:nvGraphicFramePr>
        <p:xfrm>
          <a:off x="2231136" y="2638044"/>
          <a:ext cx="7729728" cy="31019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Imagen 2">
            <a:extLst>
              <a:ext uri="{FF2B5EF4-FFF2-40B4-BE49-F238E27FC236}">
                <a16:creationId xmlns:a16="http://schemas.microsoft.com/office/drawing/2014/main" id="{EFD09F86-A6FD-4D53-C525-96FB0592366B}"/>
              </a:ext>
            </a:extLst>
          </p:cNvPr>
          <p:cNvPicPr>
            <a:picLocks noChangeAspect="1"/>
          </p:cNvPicPr>
          <p:nvPr/>
        </p:nvPicPr>
        <p:blipFill>
          <a:blip r:embed="rId7"/>
          <a:stretch>
            <a:fillRect/>
          </a:stretch>
        </p:blipFill>
        <p:spPr>
          <a:xfrm>
            <a:off x="8940799" y="305707"/>
            <a:ext cx="2909207" cy="384509"/>
          </a:xfrm>
          <a:prstGeom prst="rect">
            <a:avLst/>
          </a:prstGeom>
        </p:spPr>
      </p:pic>
    </p:spTree>
    <p:extLst>
      <p:ext uri="{BB962C8B-B14F-4D97-AF65-F5344CB8AC3E}">
        <p14:creationId xmlns:p14="http://schemas.microsoft.com/office/powerpoint/2010/main" val="8786849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64DA4C-4BE3-BE8E-7481-B6247AAD1303}"/>
              </a:ext>
            </a:extLst>
          </p:cNvPr>
          <p:cNvSpPr>
            <a:spLocks noGrp="1"/>
          </p:cNvSpPr>
          <p:nvPr>
            <p:ph type="title"/>
          </p:nvPr>
        </p:nvSpPr>
        <p:spPr>
          <a:xfrm>
            <a:off x="2231136" y="964692"/>
            <a:ext cx="7729728" cy="1188720"/>
          </a:xfrm>
        </p:spPr>
        <p:txBody>
          <a:bodyPr>
            <a:normAutofit/>
          </a:bodyPr>
          <a:lstStyle/>
          <a:p>
            <a:r>
              <a:rPr lang="es-CL" dirty="0"/>
              <a:t>Fundamental: delitos contenidos en la “segunda categoría”</a:t>
            </a:r>
          </a:p>
        </p:txBody>
      </p:sp>
      <p:graphicFrame>
        <p:nvGraphicFramePr>
          <p:cNvPr id="4" name="Marcador de contenido 3">
            <a:extLst>
              <a:ext uri="{FF2B5EF4-FFF2-40B4-BE49-F238E27FC236}">
                <a16:creationId xmlns:a16="http://schemas.microsoft.com/office/drawing/2014/main" id="{4015D995-F645-9285-74FA-A5F461988584}"/>
              </a:ext>
            </a:extLst>
          </p:cNvPr>
          <p:cNvGraphicFramePr>
            <a:graphicFrameLocks noGrp="1"/>
          </p:cNvGraphicFramePr>
          <p:nvPr>
            <p:ph idx="1"/>
            <p:extLst>
              <p:ext uri="{D42A27DB-BD31-4B8C-83A1-F6EECF244321}">
                <p14:modId xmlns:p14="http://schemas.microsoft.com/office/powerpoint/2010/main" val="863636209"/>
              </p:ext>
            </p:extLst>
          </p:nvPr>
        </p:nvGraphicFramePr>
        <p:xfrm>
          <a:off x="965201" y="2638425"/>
          <a:ext cx="10261600" cy="31019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Imagen 2">
            <a:extLst>
              <a:ext uri="{FF2B5EF4-FFF2-40B4-BE49-F238E27FC236}">
                <a16:creationId xmlns:a16="http://schemas.microsoft.com/office/drawing/2014/main" id="{633918EE-D0F7-BCE0-F6F9-4A5735A377DE}"/>
              </a:ext>
            </a:extLst>
          </p:cNvPr>
          <p:cNvPicPr>
            <a:picLocks noChangeAspect="1"/>
          </p:cNvPicPr>
          <p:nvPr/>
        </p:nvPicPr>
        <p:blipFill>
          <a:blip r:embed="rId7"/>
          <a:stretch>
            <a:fillRect/>
          </a:stretch>
        </p:blipFill>
        <p:spPr>
          <a:xfrm>
            <a:off x="8940799" y="305707"/>
            <a:ext cx="2909207" cy="384509"/>
          </a:xfrm>
          <a:prstGeom prst="rect">
            <a:avLst/>
          </a:prstGeom>
        </p:spPr>
      </p:pic>
    </p:spTree>
    <p:extLst>
      <p:ext uri="{BB962C8B-B14F-4D97-AF65-F5344CB8AC3E}">
        <p14:creationId xmlns:p14="http://schemas.microsoft.com/office/powerpoint/2010/main" val="19734470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3530FE0-C542-45A1-BCD8-935787009C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351" y="640080"/>
            <a:ext cx="8924024" cy="5200996"/>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F2A658D9-F185-44F1-BA33-D50320D1D0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0543" y="825096"/>
            <a:ext cx="8549640" cy="483096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BEDA9C4E-F9DA-BE36-FA92-4C0E3E81EF68}"/>
              </a:ext>
            </a:extLst>
          </p:cNvPr>
          <p:cNvSpPr>
            <a:spLocks noGrp="1"/>
          </p:cNvSpPr>
          <p:nvPr>
            <p:ph idx="1"/>
          </p:nvPr>
        </p:nvSpPr>
        <p:spPr>
          <a:xfrm>
            <a:off x="1316984" y="1283546"/>
            <a:ext cx="5715917" cy="3914063"/>
          </a:xfrm>
        </p:spPr>
        <p:txBody>
          <a:bodyPr anchor="ctr">
            <a:normAutofit/>
          </a:bodyPr>
          <a:lstStyle/>
          <a:p>
            <a:pPr algn="just"/>
            <a:r>
              <a:rPr lang="es-CL" dirty="0">
                <a:solidFill>
                  <a:srgbClr val="404040"/>
                </a:solidFill>
              </a:rPr>
              <a:t>Nueva regulación de los delitos de lavado de activos y receptación, en la medida que la persona jurídica debe gestionar los riesgos de cometer estos delitos respecto a bienes que provengan de “delitos económicos”. </a:t>
            </a:r>
          </a:p>
        </p:txBody>
      </p:sp>
      <p:sp>
        <p:nvSpPr>
          <p:cNvPr id="12" name="Oval 11">
            <a:extLst>
              <a:ext uri="{FF2B5EF4-FFF2-40B4-BE49-F238E27FC236}">
                <a16:creationId xmlns:a16="http://schemas.microsoft.com/office/drawing/2014/main" id="{BAC87F6E-526A-49B5-995D-42DB656594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76718" y="1443035"/>
            <a:ext cx="3971932" cy="3971930"/>
          </a:xfrm>
          <a:prstGeom prst="ellipse">
            <a:avLst/>
          </a:prstGeom>
          <a:solidFill>
            <a:srgbClr val="FFFFFF"/>
          </a:solidFill>
          <a:ln w="317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053A5C70-5B7E-4E9E-11F2-0BA3FB729A1A}"/>
              </a:ext>
            </a:extLst>
          </p:cNvPr>
          <p:cNvSpPr>
            <a:spLocks noGrp="1"/>
          </p:cNvSpPr>
          <p:nvPr>
            <p:ph type="title"/>
          </p:nvPr>
        </p:nvSpPr>
        <p:spPr>
          <a:xfrm>
            <a:off x="7720168" y="1586484"/>
            <a:ext cx="3685032" cy="3685032"/>
          </a:xfrm>
          <a:prstGeom prst="ellipse">
            <a:avLst/>
          </a:prstGeom>
          <a:solidFill>
            <a:schemeClr val="accent2"/>
          </a:solidFill>
          <a:ln>
            <a:noFill/>
          </a:ln>
        </p:spPr>
        <p:txBody>
          <a:bodyPr>
            <a:normAutofit/>
          </a:bodyPr>
          <a:lstStyle/>
          <a:p>
            <a:r>
              <a:rPr lang="es-CL" sz="2600">
                <a:solidFill>
                  <a:srgbClr val="FFFFFF"/>
                </a:solidFill>
              </a:rPr>
              <a:t>Ampliación catálogo de delitos</a:t>
            </a:r>
          </a:p>
        </p:txBody>
      </p:sp>
      <p:pic>
        <p:nvPicPr>
          <p:cNvPr id="4" name="Imagen 3">
            <a:extLst>
              <a:ext uri="{FF2B5EF4-FFF2-40B4-BE49-F238E27FC236}">
                <a16:creationId xmlns:a16="http://schemas.microsoft.com/office/drawing/2014/main" id="{73E13D63-EA18-CF9B-56CF-43A09DCF4E97}"/>
              </a:ext>
            </a:extLst>
          </p:cNvPr>
          <p:cNvPicPr>
            <a:picLocks noChangeAspect="1"/>
          </p:cNvPicPr>
          <p:nvPr/>
        </p:nvPicPr>
        <p:blipFill>
          <a:blip r:embed="rId2"/>
          <a:stretch>
            <a:fillRect/>
          </a:stretch>
        </p:blipFill>
        <p:spPr>
          <a:xfrm>
            <a:off x="8940799" y="305707"/>
            <a:ext cx="2909207" cy="384509"/>
          </a:xfrm>
          <a:prstGeom prst="rect">
            <a:avLst/>
          </a:prstGeom>
        </p:spPr>
      </p:pic>
    </p:spTree>
    <p:extLst>
      <p:ext uri="{BB962C8B-B14F-4D97-AF65-F5344CB8AC3E}">
        <p14:creationId xmlns:p14="http://schemas.microsoft.com/office/powerpoint/2010/main" val="25068622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7000"/>
                <a:shade val="100000"/>
                <a:satMod val="185000"/>
                <a:lumMod val="120000"/>
              </a:schemeClr>
            </a:gs>
            <a:gs pos="100000">
              <a:schemeClr val="bg1">
                <a:tint val="96000"/>
                <a:shade val="95000"/>
                <a:satMod val="215000"/>
                <a:lumMod val="80000"/>
              </a:schemeClr>
            </a:gs>
          </a:gsLst>
          <a:path path="circle">
            <a:fillToRect l="50000" t="55000" r="125000" b="100000"/>
          </a:path>
        </a:gradFill>
        <a:effectLst/>
      </p:bgPr>
    </p:bg>
    <p:spTree>
      <p:nvGrpSpPr>
        <p:cNvPr id="1" name=""/>
        <p:cNvGrpSpPr/>
        <p:nvPr/>
      </p:nvGrpSpPr>
      <p:grpSpPr>
        <a:xfrm>
          <a:off x="0" y="0"/>
          <a:ext cx="0" cy="0"/>
          <a:chOff x="0" y="0"/>
          <a:chExt cx="0" cy="0"/>
        </a:xfrm>
      </p:grpSpPr>
      <p:pic>
        <p:nvPicPr>
          <p:cNvPr id="5" name="Picture 4" descr="Contenedores apilados y un semirremolque en un puerto marítimo">
            <a:extLst>
              <a:ext uri="{FF2B5EF4-FFF2-40B4-BE49-F238E27FC236}">
                <a16:creationId xmlns:a16="http://schemas.microsoft.com/office/drawing/2014/main" id="{2757C9F7-5643-BE88-56E3-556CDF9ED49F}"/>
              </a:ext>
            </a:extLst>
          </p:cNvPr>
          <p:cNvPicPr>
            <a:picLocks noChangeAspect="1"/>
          </p:cNvPicPr>
          <p:nvPr/>
        </p:nvPicPr>
        <p:blipFill rotWithShape="1">
          <a:blip r:embed="rId2">
            <a:alphaModFix amt="25000"/>
          </a:blip>
          <a:srcRect t="20348" b="4652"/>
          <a:stretch/>
        </p:blipFill>
        <p:spPr>
          <a:xfrm>
            <a:off x="20" y="10"/>
            <a:ext cx="12191980" cy="6857990"/>
          </a:xfrm>
          <a:prstGeom prst="rect">
            <a:avLst/>
          </a:prstGeom>
        </p:spPr>
      </p:pic>
      <p:sp>
        <p:nvSpPr>
          <p:cNvPr id="2" name="Título 1">
            <a:extLst>
              <a:ext uri="{FF2B5EF4-FFF2-40B4-BE49-F238E27FC236}">
                <a16:creationId xmlns:a16="http://schemas.microsoft.com/office/drawing/2014/main" id="{55C1C3C9-7C9F-2A8A-92D7-897C10A96A56}"/>
              </a:ext>
            </a:extLst>
          </p:cNvPr>
          <p:cNvSpPr>
            <a:spLocks noGrp="1"/>
          </p:cNvSpPr>
          <p:nvPr>
            <p:ph type="title"/>
          </p:nvPr>
        </p:nvSpPr>
        <p:spPr>
          <a:xfrm>
            <a:off x="2231136" y="964692"/>
            <a:ext cx="7729728" cy="1188720"/>
          </a:xfrm>
          <a:solidFill>
            <a:schemeClr val="bg1">
              <a:alpha val="30000"/>
            </a:schemeClr>
          </a:solidFill>
          <a:ln>
            <a:solidFill>
              <a:srgbClr val="FFFFFF"/>
            </a:solidFill>
          </a:ln>
        </p:spPr>
        <p:txBody>
          <a:bodyPr>
            <a:normAutofit/>
          </a:bodyPr>
          <a:lstStyle/>
          <a:p>
            <a:r>
              <a:rPr lang="es-CL">
                <a:solidFill>
                  <a:schemeClr val="tx1"/>
                </a:solidFill>
              </a:rPr>
              <a:t>Ampliación a sujetos</a:t>
            </a:r>
          </a:p>
        </p:txBody>
      </p:sp>
      <p:sp>
        <p:nvSpPr>
          <p:cNvPr id="3" name="Marcador de contenido 2">
            <a:extLst>
              <a:ext uri="{FF2B5EF4-FFF2-40B4-BE49-F238E27FC236}">
                <a16:creationId xmlns:a16="http://schemas.microsoft.com/office/drawing/2014/main" id="{479746BA-5A69-3989-F68C-8C6A7DF9CDC4}"/>
              </a:ext>
            </a:extLst>
          </p:cNvPr>
          <p:cNvSpPr>
            <a:spLocks noGrp="1"/>
          </p:cNvSpPr>
          <p:nvPr>
            <p:ph idx="1"/>
          </p:nvPr>
        </p:nvSpPr>
        <p:spPr>
          <a:xfrm>
            <a:off x="2231136" y="2638044"/>
            <a:ext cx="7729728" cy="3101983"/>
          </a:xfrm>
        </p:spPr>
        <p:txBody>
          <a:bodyPr>
            <a:normAutofit/>
          </a:bodyPr>
          <a:lstStyle/>
          <a:p>
            <a:r>
              <a:rPr lang="es-CL" dirty="0"/>
              <a:t>1. Hecho perpetrado en el marco de su actividad por o con la intervención de alguna persona natural que ocupe un cargo, función o posición en ella, o le preste servicios gestionando asuntos suyos ante terceros, con o sin su representación…</a:t>
            </a:r>
          </a:p>
          <a:p>
            <a:r>
              <a:rPr lang="es-CL" dirty="0"/>
              <a:t>2. Hecho perpetrado por o con la intervención de una persona natural relacionada en los términos previstos por dicho inciso con una persona jurídica distinta, siempre que ésta le preste servicios gestionando asuntos suyos ante terceros, con o sin su representación, o carezca de autonomía operativa a su respecto, cuando entre ellas existan relaciones de propiedad o participación. </a:t>
            </a:r>
          </a:p>
        </p:txBody>
      </p:sp>
      <p:pic>
        <p:nvPicPr>
          <p:cNvPr id="4" name="Imagen 3">
            <a:extLst>
              <a:ext uri="{FF2B5EF4-FFF2-40B4-BE49-F238E27FC236}">
                <a16:creationId xmlns:a16="http://schemas.microsoft.com/office/drawing/2014/main" id="{87BC680A-0F57-D7DF-BFB4-2D02FBEC26ED}"/>
              </a:ext>
            </a:extLst>
          </p:cNvPr>
          <p:cNvPicPr>
            <a:picLocks noChangeAspect="1"/>
          </p:cNvPicPr>
          <p:nvPr/>
        </p:nvPicPr>
        <p:blipFill>
          <a:blip r:embed="rId3"/>
          <a:stretch>
            <a:fillRect/>
          </a:stretch>
        </p:blipFill>
        <p:spPr>
          <a:xfrm>
            <a:off x="8940799" y="305707"/>
            <a:ext cx="2909207" cy="384509"/>
          </a:xfrm>
          <a:prstGeom prst="rect">
            <a:avLst/>
          </a:prstGeom>
        </p:spPr>
      </p:pic>
    </p:spTree>
    <p:extLst>
      <p:ext uri="{BB962C8B-B14F-4D97-AF65-F5344CB8AC3E}">
        <p14:creationId xmlns:p14="http://schemas.microsoft.com/office/powerpoint/2010/main" val="4121855711"/>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E866FF9-A729-45F0-A163-10E89E8716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38255" cy="68580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15D95CA0-40D1-3EAC-0B0B-87249ED71707}"/>
              </a:ext>
            </a:extLst>
          </p:cNvPr>
          <p:cNvSpPr>
            <a:spLocks noGrp="1"/>
          </p:cNvSpPr>
          <p:nvPr>
            <p:ph type="title"/>
          </p:nvPr>
        </p:nvSpPr>
        <p:spPr>
          <a:xfrm>
            <a:off x="640080" y="2681105"/>
            <a:ext cx="3401568" cy="1495794"/>
          </a:xfrm>
          <a:solidFill>
            <a:srgbClr val="FFFFFF"/>
          </a:solidFill>
          <a:ln>
            <a:solidFill>
              <a:srgbClr val="262626"/>
            </a:solidFill>
          </a:ln>
        </p:spPr>
        <p:txBody>
          <a:bodyPr>
            <a:normAutofit/>
          </a:bodyPr>
          <a:lstStyle/>
          <a:p>
            <a:r>
              <a:rPr lang="es-CL" sz="2000"/>
              <a:t>Ampliación a supuestos cometidos en interés personal</a:t>
            </a:r>
          </a:p>
        </p:txBody>
      </p:sp>
      <p:sp useBgFill="1">
        <p:nvSpPr>
          <p:cNvPr id="11" name="Rectangle 10">
            <a:extLst>
              <a:ext uri="{FF2B5EF4-FFF2-40B4-BE49-F238E27FC236}">
                <a16:creationId xmlns:a16="http://schemas.microsoft.com/office/drawing/2014/main" id="{A804366F-2366-4688-98E7-B101C7BC61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3278" y="0"/>
            <a:ext cx="7438722"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Marcador de contenido 3">
            <a:extLst>
              <a:ext uri="{FF2B5EF4-FFF2-40B4-BE49-F238E27FC236}">
                <a16:creationId xmlns:a16="http://schemas.microsoft.com/office/drawing/2014/main" id="{EE382C9A-261F-CF0D-90CB-E0FCD646BD4C}"/>
              </a:ext>
            </a:extLst>
          </p:cNvPr>
          <p:cNvGraphicFramePr>
            <a:graphicFrameLocks noGrp="1"/>
          </p:cNvGraphicFramePr>
          <p:nvPr>
            <p:ph idx="1"/>
            <p:extLst>
              <p:ext uri="{D42A27DB-BD31-4B8C-83A1-F6EECF244321}">
                <p14:modId xmlns:p14="http://schemas.microsoft.com/office/powerpoint/2010/main" val="4219042196"/>
              </p:ext>
            </p:extLst>
          </p:nvPr>
        </p:nvGraphicFramePr>
        <p:xfrm>
          <a:off x="5397500" y="639763"/>
          <a:ext cx="6151563" cy="52768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Imagen 2">
            <a:extLst>
              <a:ext uri="{FF2B5EF4-FFF2-40B4-BE49-F238E27FC236}">
                <a16:creationId xmlns:a16="http://schemas.microsoft.com/office/drawing/2014/main" id="{E118AC9F-6416-7DCD-43E4-694335F0AFF1}"/>
              </a:ext>
            </a:extLst>
          </p:cNvPr>
          <p:cNvPicPr>
            <a:picLocks noChangeAspect="1"/>
          </p:cNvPicPr>
          <p:nvPr/>
        </p:nvPicPr>
        <p:blipFill>
          <a:blip r:embed="rId7"/>
          <a:stretch>
            <a:fillRect/>
          </a:stretch>
        </p:blipFill>
        <p:spPr>
          <a:xfrm>
            <a:off x="8940799" y="305707"/>
            <a:ext cx="2909207" cy="384509"/>
          </a:xfrm>
          <a:prstGeom prst="rect">
            <a:avLst/>
          </a:prstGeom>
        </p:spPr>
      </p:pic>
    </p:spTree>
    <p:extLst>
      <p:ext uri="{BB962C8B-B14F-4D97-AF65-F5344CB8AC3E}">
        <p14:creationId xmlns:p14="http://schemas.microsoft.com/office/powerpoint/2010/main" val="169854012"/>
      </p:ext>
    </p:extLst>
  </p:cSld>
  <p:clrMapOvr>
    <a:masterClrMapping/>
  </p:clrMapOvr>
</p:sld>
</file>

<file path=ppt/theme/theme1.xml><?xml version="1.0" encoding="utf-8"?>
<a:theme xmlns:a="http://schemas.openxmlformats.org/drawingml/2006/main" name="Paquete">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docProps/app.xml><?xml version="1.0" encoding="utf-8"?>
<Properties xmlns="http://schemas.openxmlformats.org/officeDocument/2006/extended-properties" xmlns:vt="http://schemas.openxmlformats.org/officeDocument/2006/docPropsVTypes">
  <Template>Paquete</Template>
  <TotalTime>264</TotalTime>
  <Words>1080</Words>
  <Application>Microsoft Macintosh PowerPoint</Application>
  <PresentationFormat>Panorámica</PresentationFormat>
  <Paragraphs>84</Paragraphs>
  <Slides>19</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19</vt:i4>
      </vt:variant>
    </vt:vector>
  </HeadingPairs>
  <TitlesOfParts>
    <vt:vector size="23" baseType="lpstr">
      <vt:lpstr>Arial</vt:lpstr>
      <vt:lpstr>Calibri</vt:lpstr>
      <vt:lpstr>Gill Sans MT</vt:lpstr>
      <vt:lpstr>Paquete</vt:lpstr>
      <vt:lpstr>Presentación de PowerPoint</vt:lpstr>
      <vt:lpstr>Principales ámbitos de “crecimiento” de la responsabilidad penal de las personas jurídicas</vt:lpstr>
      <vt:lpstr>¿En qué crece la rppj?</vt:lpstr>
      <vt:lpstr>Nuevos delitos!</vt:lpstr>
      <vt:lpstr>Delitos contra el orden económico   </vt:lpstr>
      <vt:lpstr>Fundamental: delitos contenidos en la “segunda categoría”</vt:lpstr>
      <vt:lpstr>Ampliación catálogo de delitos</vt:lpstr>
      <vt:lpstr>Ampliación a sujetos</vt:lpstr>
      <vt:lpstr>Ampliación a supuestos cometidos en interés personal</vt:lpstr>
      <vt:lpstr>Ajustes al “modelo de prevención"</vt:lpstr>
      <vt:lpstr>Vínculo entre el delito y el modelo de prevención</vt:lpstr>
      <vt:lpstr>Un modelo EFECTIVAMENTE IMPLEMENTADO</vt:lpstr>
      <vt:lpstr>¿Cuándo un modelo considera seria y razonablemente los aspectos?</vt:lpstr>
      <vt:lpstr>Identificación de actividades y procesos riesgosos</vt:lpstr>
      <vt:lpstr>protocolos y procedimientos para prevenir, detectar y sancionar conductas delictivas</vt:lpstr>
      <vt:lpstr>¿Encargado de prevención de delitos?</vt:lpstr>
      <vt:lpstr>¿Certificación?</vt:lpstr>
      <vt:lpstr>Reflexión grupal</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Osvaldo Artaza V.</dc:creator>
  <cp:lastModifiedBy>Rodrigo Reyes</cp:lastModifiedBy>
  <cp:revision>288</cp:revision>
  <dcterms:created xsi:type="dcterms:W3CDTF">2023-06-07T12:36:02Z</dcterms:created>
  <dcterms:modified xsi:type="dcterms:W3CDTF">2023-06-08T01:33:56Z</dcterms:modified>
</cp:coreProperties>
</file>